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82"/>
  </p:notesMasterIdLst>
  <p:handoutMasterIdLst>
    <p:handoutMasterId r:id="rId83"/>
  </p:handoutMasterIdLst>
  <p:sldIdLst>
    <p:sldId id="256" r:id="rId2"/>
    <p:sldId id="366" r:id="rId3"/>
    <p:sldId id="424" r:id="rId4"/>
    <p:sldId id="423" r:id="rId5"/>
    <p:sldId id="367" r:id="rId6"/>
    <p:sldId id="421" r:id="rId7"/>
    <p:sldId id="422" r:id="rId8"/>
    <p:sldId id="431" r:id="rId9"/>
    <p:sldId id="432" r:id="rId10"/>
    <p:sldId id="430" r:id="rId11"/>
    <p:sldId id="427" r:id="rId12"/>
    <p:sldId id="433" r:id="rId13"/>
    <p:sldId id="434" r:id="rId14"/>
    <p:sldId id="428" r:id="rId15"/>
    <p:sldId id="435" r:id="rId16"/>
    <p:sldId id="425" r:id="rId17"/>
    <p:sldId id="426" r:id="rId18"/>
    <p:sldId id="437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378" r:id="rId28"/>
    <p:sldId id="446" r:id="rId29"/>
    <p:sldId id="448" r:id="rId30"/>
    <p:sldId id="447" r:id="rId31"/>
    <p:sldId id="394" r:id="rId32"/>
    <p:sldId id="395" r:id="rId33"/>
    <p:sldId id="451" r:id="rId34"/>
    <p:sldId id="452" r:id="rId35"/>
    <p:sldId id="396" r:id="rId36"/>
    <p:sldId id="397" r:id="rId37"/>
    <p:sldId id="369" r:id="rId38"/>
    <p:sldId id="455" r:id="rId39"/>
    <p:sldId id="491" r:id="rId40"/>
    <p:sldId id="457" r:id="rId41"/>
    <p:sldId id="398" r:id="rId42"/>
    <p:sldId id="459" r:id="rId43"/>
    <p:sldId id="460" r:id="rId44"/>
    <p:sldId id="461" r:id="rId45"/>
    <p:sldId id="462" r:id="rId46"/>
    <p:sldId id="463" r:id="rId47"/>
    <p:sldId id="464" r:id="rId48"/>
    <p:sldId id="469" r:id="rId49"/>
    <p:sldId id="470" r:id="rId50"/>
    <p:sldId id="471" r:id="rId51"/>
    <p:sldId id="472" r:id="rId52"/>
    <p:sldId id="370" r:id="rId53"/>
    <p:sldId id="473" r:id="rId54"/>
    <p:sldId id="380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2" r:id="rId63"/>
    <p:sldId id="481" r:id="rId64"/>
    <p:sldId id="483" r:id="rId65"/>
    <p:sldId id="412" r:id="rId66"/>
    <p:sldId id="382" r:id="rId67"/>
    <p:sldId id="485" r:id="rId68"/>
    <p:sldId id="493" r:id="rId69"/>
    <p:sldId id="383" r:id="rId70"/>
    <p:sldId id="413" r:id="rId71"/>
    <p:sldId id="488" r:id="rId72"/>
    <p:sldId id="487" r:id="rId73"/>
    <p:sldId id="489" r:id="rId74"/>
    <p:sldId id="490" r:id="rId75"/>
    <p:sldId id="436" r:id="rId76"/>
    <p:sldId id="449" r:id="rId77"/>
    <p:sldId id="450" r:id="rId78"/>
    <p:sldId id="465" r:id="rId79"/>
    <p:sldId id="484" r:id="rId80"/>
    <p:sldId id="486" r:id="rId81"/>
  </p:sldIdLst>
  <p:sldSz cx="9144000" cy="6858000" type="screen4x3"/>
  <p:notesSz cx="7302500" cy="9588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0066CC"/>
    <a:srgbClr val="FFFF00"/>
    <a:srgbClr val="FF6600"/>
    <a:srgbClr val="000000"/>
    <a:srgbClr val="0033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82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16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image" Target="../media/image56.wmf"/><Relationship Id="rId7" Type="http://schemas.openxmlformats.org/officeDocument/2006/relationships/image" Target="../media/image63.wmf"/><Relationship Id="rId2" Type="http://schemas.openxmlformats.org/officeDocument/2006/relationships/image" Target="../media/image55.wmf"/><Relationship Id="rId1" Type="http://schemas.openxmlformats.org/officeDocument/2006/relationships/image" Target="../media/image59.w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Relationship Id="rId9" Type="http://schemas.openxmlformats.org/officeDocument/2006/relationships/image" Target="../media/image1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7" Type="http://schemas.openxmlformats.org/officeDocument/2006/relationships/image" Target="../media/image61.wmf"/><Relationship Id="rId2" Type="http://schemas.openxmlformats.org/officeDocument/2006/relationships/image" Target="../media/image65.wmf"/><Relationship Id="rId1" Type="http://schemas.openxmlformats.org/officeDocument/2006/relationships/image" Target="../media/image16.wmf"/><Relationship Id="rId6" Type="http://schemas.openxmlformats.org/officeDocument/2006/relationships/image" Target="../media/image60.wmf"/><Relationship Id="rId5" Type="http://schemas.openxmlformats.org/officeDocument/2006/relationships/image" Target="../media/image64.wmf"/><Relationship Id="rId4" Type="http://schemas.openxmlformats.org/officeDocument/2006/relationships/image" Target="../media/image6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2.wmf"/><Relationship Id="rId1" Type="http://schemas.openxmlformats.org/officeDocument/2006/relationships/image" Target="../media/image65.wmf"/><Relationship Id="rId4" Type="http://schemas.openxmlformats.org/officeDocument/2006/relationships/image" Target="../media/image68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image" Target="../media/image60.wmf"/><Relationship Id="rId7" Type="http://schemas.openxmlformats.org/officeDocument/2006/relationships/image" Target="../media/image62.wmf"/><Relationship Id="rId2" Type="http://schemas.openxmlformats.org/officeDocument/2006/relationships/image" Target="../media/image64.wmf"/><Relationship Id="rId1" Type="http://schemas.openxmlformats.org/officeDocument/2006/relationships/image" Target="../media/image65.wmf"/><Relationship Id="rId6" Type="http://schemas.openxmlformats.org/officeDocument/2006/relationships/image" Target="../media/image70.wmf"/><Relationship Id="rId5" Type="http://schemas.openxmlformats.org/officeDocument/2006/relationships/image" Target="../media/image69.wmf"/><Relationship Id="rId4" Type="http://schemas.openxmlformats.org/officeDocument/2006/relationships/image" Target="../media/image61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7" Type="http://schemas.openxmlformats.org/officeDocument/2006/relationships/image" Target="../media/image78.wmf"/><Relationship Id="rId2" Type="http://schemas.openxmlformats.org/officeDocument/2006/relationships/image" Target="../media/image73.wmf"/><Relationship Id="rId1" Type="http://schemas.openxmlformats.org/officeDocument/2006/relationships/image" Target="../media/image65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5.wmf"/><Relationship Id="rId1" Type="http://schemas.openxmlformats.org/officeDocument/2006/relationships/image" Target="../media/image65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7" Type="http://schemas.openxmlformats.org/officeDocument/2006/relationships/image" Target="../media/image64.wmf"/><Relationship Id="rId2" Type="http://schemas.openxmlformats.org/officeDocument/2006/relationships/image" Target="../media/image89.wmf"/><Relationship Id="rId1" Type="http://schemas.openxmlformats.org/officeDocument/2006/relationships/image" Target="../media/image65.wmf"/><Relationship Id="rId6" Type="http://schemas.openxmlformats.org/officeDocument/2006/relationships/image" Target="../media/image93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89.wmf"/><Relationship Id="rId1" Type="http://schemas.openxmlformats.org/officeDocument/2006/relationships/image" Target="../media/image65.wmf"/><Relationship Id="rId4" Type="http://schemas.openxmlformats.org/officeDocument/2006/relationships/image" Target="../media/image9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image" Target="../media/image62.wmf"/><Relationship Id="rId3" Type="http://schemas.openxmlformats.org/officeDocument/2006/relationships/image" Target="../media/image100.wmf"/><Relationship Id="rId7" Type="http://schemas.openxmlformats.org/officeDocument/2006/relationships/image" Target="../media/image104.wmf"/><Relationship Id="rId12" Type="http://schemas.openxmlformats.org/officeDocument/2006/relationships/image" Target="../media/image97.wmf"/><Relationship Id="rId2" Type="http://schemas.openxmlformats.org/officeDocument/2006/relationships/image" Target="../media/image69.wmf"/><Relationship Id="rId1" Type="http://schemas.openxmlformats.org/officeDocument/2006/relationships/image" Target="../media/image67.wmf"/><Relationship Id="rId6" Type="http://schemas.openxmlformats.org/officeDocument/2006/relationships/image" Target="../media/image103.wmf"/><Relationship Id="rId11" Type="http://schemas.openxmlformats.org/officeDocument/2006/relationships/image" Target="../media/image107.wmf"/><Relationship Id="rId5" Type="http://schemas.openxmlformats.org/officeDocument/2006/relationships/image" Target="../media/image102.wmf"/><Relationship Id="rId10" Type="http://schemas.openxmlformats.org/officeDocument/2006/relationships/image" Target="../media/image106.wmf"/><Relationship Id="rId4" Type="http://schemas.openxmlformats.org/officeDocument/2006/relationships/image" Target="../media/image101.wmf"/><Relationship Id="rId9" Type="http://schemas.openxmlformats.org/officeDocument/2006/relationships/image" Target="../media/image64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7" Type="http://schemas.openxmlformats.org/officeDocument/2006/relationships/image" Target="../media/image117.wmf"/><Relationship Id="rId2" Type="http://schemas.openxmlformats.org/officeDocument/2006/relationships/image" Target="../media/image112.wmf"/><Relationship Id="rId1" Type="http://schemas.openxmlformats.org/officeDocument/2006/relationships/image" Target="../media/image16.wmf"/><Relationship Id="rId6" Type="http://schemas.openxmlformats.org/officeDocument/2006/relationships/image" Target="../media/image116.wmf"/><Relationship Id="rId5" Type="http://schemas.openxmlformats.org/officeDocument/2006/relationships/image" Target="../media/image115.wmf"/><Relationship Id="rId4" Type="http://schemas.openxmlformats.org/officeDocument/2006/relationships/image" Target="../media/image114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Relationship Id="rId4" Type="http://schemas.openxmlformats.org/officeDocument/2006/relationships/image" Target="../media/image138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7" Type="http://schemas.openxmlformats.org/officeDocument/2006/relationships/image" Target="../media/image143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Relationship Id="rId6" Type="http://schemas.openxmlformats.org/officeDocument/2006/relationships/image" Target="../media/image142.wmf"/><Relationship Id="rId5" Type="http://schemas.openxmlformats.org/officeDocument/2006/relationships/image" Target="../media/image141.wmf"/><Relationship Id="rId4" Type="http://schemas.openxmlformats.org/officeDocument/2006/relationships/image" Target="../media/image140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wmf"/><Relationship Id="rId1" Type="http://schemas.openxmlformats.org/officeDocument/2006/relationships/image" Target="../media/image140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2" Type="http://schemas.openxmlformats.org/officeDocument/2006/relationships/image" Target="../media/image150.wmf"/><Relationship Id="rId1" Type="http://schemas.openxmlformats.org/officeDocument/2006/relationships/image" Target="../media/image149.wmf"/><Relationship Id="rId4" Type="http://schemas.openxmlformats.org/officeDocument/2006/relationships/image" Target="../media/image152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image" Target="../media/image102.wmf"/><Relationship Id="rId7" Type="http://schemas.openxmlformats.org/officeDocument/2006/relationships/image" Target="../media/image106.wmf"/><Relationship Id="rId12" Type="http://schemas.openxmlformats.org/officeDocument/2006/relationships/image" Target="../media/image159.wmf"/><Relationship Id="rId2" Type="http://schemas.openxmlformats.org/officeDocument/2006/relationships/image" Target="../media/image100.wmf"/><Relationship Id="rId1" Type="http://schemas.openxmlformats.org/officeDocument/2006/relationships/image" Target="../media/image69.wmf"/><Relationship Id="rId6" Type="http://schemas.openxmlformats.org/officeDocument/2006/relationships/image" Target="../media/image155.wmf"/><Relationship Id="rId11" Type="http://schemas.openxmlformats.org/officeDocument/2006/relationships/image" Target="../media/image158.wmf"/><Relationship Id="rId5" Type="http://schemas.openxmlformats.org/officeDocument/2006/relationships/image" Target="../media/image104.wmf"/><Relationship Id="rId10" Type="http://schemas.openxmlformats.org/officeDocument/2006/relationships/image" Target="../media/image157.wmf"/><Relationship Id="rId4" Type="http://schemas.openxmlformats.org/officeDocument/2006/relationships/image" Target="../media/image154.wmf"/><Relationship Id="rId9" Type="http://schemas.openxmlformats.org/officeDocument/2006/relationships/image" Target="../media/image156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7" Type="http://schemas.openxmlformats.org/officeDocument/2006/relationships/image" Target="../media/image61.wmf"/><Relationship Id="rId2" Type="http://schemas.openxmlformats.org/officeDocument/2006/relationships/image" Target="../media/image65.wmf"/><Relationship Id="rId1" Type="http://schemas.openxmlformats.org/officeDocument/2006/relationships/image" Target="../media/image16.wmf"/><Relationship Id="rId6" Type="http://schemas.openxmlformats.org/officeDocument/2006/relationships/image" Target="../media/image60.wmf"/><Relationship Id="rId5" Type="http://schemas.openxmlformats.org/officeDocument/2006/relationships/image" Target="../media/image64.wmf"/><Relationship Id="rId4" Type="http://schemas.openxmlformats.org/officeDocument/2006/relationships/image" Target="../media/image66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7" Type="http://schemas.openxmlformats.org/officeDocument/2006/relationships/image" Target="../media/image163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6" Type="http://schemas.openxmlformats.org/officeDocument/2006/relationships/image" Target="../media/image162.wmf"/><Relationship Id="rId5" Type="http://schemas.openxmlformats.org/officeDocument/2006/relationships/image" Target="../media/image149.wmf"/><Relationship Id="rId4" Type="http://schemas.openxmlformats.org/officeDocument/2006/relationships/image" Target="../media/image16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165.wmf"/><Relationship Id="rId1" Type="http://schemas.openxmlformats.org/officeDocument/2006/relationships/image" Target="../media/image164.wmf"/><Relationship Id="rId5" Type="http://schemas.openxmlformats.org/officeDocument/2006/relationships/image" Target="../media/image167.wmf"/><Relationship Id="rId4" Type="http://schemas.openxmlformats.org/officeDocument/2006/relationships/image" Target="../media/image166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3" Type="http://schemas.openxmlformats.org/officeDocument/2006/relationships/image" Target="../media/image171.wmf"/><Relationship Id="rId7" Type="http://schemas.openxmlformats.org/officeDocument/2006/relationships/image" Target="../media/image175.wmf"/><Relationship Id="rId2" Type="http://schemas.openxmlformats.org/officeDocument/2006/relationships/image" Target="../media/image170.wmf"/><Relationship Id="rId1" Type="http://schemas.openxmlformats.org/officeDocument/2006/relationships/image" Target="../media/image167.wmf"/><Relationship Id="rId6" Type="http://schemas.openxmlformats.org/officeDocument/2006/relationships/image" Target="../media/image174.wmf"/><Relationship Id="rId5" Type="http://schemas.openxmlformats.org/officeDocument/2006/relationships/image" Target="../media/image173.wmf"/><Relationship Id="rId4" Type="http://schemas.openxmlformats.org/officeDocument/2006/relationships/image" Target="../media/image172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3" Type="http://schemas.openxmlformats.org/officeDocument/2006/relationships/image" Target="../media/image177.wmf"/><Relationship Id="rId7" Type="http://schemas.openxmlformats.org/officeDocument/2006/relationships/image" Target="../media/image180.wmf"/><Relationship Id="rId2" Type="http://schemas.openxmlformats.org/officeDocument/2006/relationships/image" Target="../media/image176.wmf"/><Relationship Id="rId1" Type="http://schemas.openxmlformats.org/officeDocument/2006/relationships/image" Target="../media/image172.wmf"/><Relationship Id="rId6" Type="http://schemas.openxmlformats.org/officeDocument/2006/relationships/image" Target="../media/image165.wmf"/><Relationship Id="rId11" Type="http://schemas.openxmlformats.org/officeDocument/2006/relationships/image" Target="../media/image184.wmf"/><Relationship Id="rId5" Type="http://schemas.openxmlformats.org/officeDocument/2006/relationships/image" Target="../media/image179.wmf"/><Relationship Id="rId10" Type="http://schemas.openxmlformats.org/officeDocument/2006/relationships/image" Target="../media/image183.wmf"/><Relationship Id="rId4" Type="http://schemas.openxmlformats.org/officeDocument/2006/relationships/image" Target="../media/image178.wmf"/><Relationship Id="rId9" Type="http://schemas.openxmlformats.org/officeDocument/2006/relationships/image" Target="../media/image182.w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wmf"/><Relationship Id="rId3" Type="http://schemas.openxmlformats.org/officeDocument/2006/relationships/image" Target="../media/image186.wmf"/><Relationship Id="rId7" Type="http://schemas.openxmlformats.org/officeDocument/2006/relationships/image" Target="../media/image190.wmf"/><Relationship Id="rId2" Type="http://schemas.openxmlformats.org/officeDocument/2006/relationships/image" Target="../media/image171.wmf"/><Relationship Id="rId1" Type="http://schemas.openxmlformats.org/officeDocument/2006/relationships/image" Target="../media/image185.wmf"/><Relationship Id="rId6" Type="http://schemas.openxmlformats.org/officeDocument/2006/relationships/image" Target="../media/image189.wmf"/><Relationship Id="rId5" Type="http://schemas.openxmlformats.org/officeDocument/2006/relationships/image" Target="../media/image188.wmf"/><Relationship Id="rId4" Type="http://schemas.openxmlformats.org/officeDocument/2006/relationships/image" Target="../media/image187.wmf"/><Relationship Id="rId9" Type="http://schemas.openxmlformats.org/officeDocument/2006/relationships/image" Target="../media/image192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wmf"/><Relationship Id="rId3" Type="http://schemas.openxmlformats.org/officeDocument/2006/relationships/image" Target="../media/image165.wmf"/><Relationship Id="rId7" Type="http://schemas.openxmlformats.org/officeDocument/2006/relationships/image" Target="../media/image196.wmf"/><Relationship Id="rId2" Type="http://schemas.openxmlformats.org/officeDocument/2006/relationships/image" Target="../media/image194.wmf"/><Relationship Id="rId1" Type="http://schemas.openxmlformats.org/officeDocument/2006/relationships/image" Target="../media/image193.wmf"/><Relationship Id="rId6" Type="http://schemas.openxmlformats.org/officeDocument/2006/relationships/image" Target="../media/image182.wmf"/><Relationship Id="rId5" Type="http://schemas.openxmlformats.org/officeDocument/2006/relationships/image" Target="../media/image181.wmf"/><Relationship Id="rId10" Type="http://schemas.openxmlformats.org/officeDocument/2006/relationships/image" Target="../media/image104.wmf"/><Relationship Id="rId4" Type="http://schemas.openxmlformats.org/officeDocument/2006/relationships/image" Target="../media/image195.wmf"/><Relationship Id="rId9" Type="http://schemas.openxmlformats.org/officeDocument/2006/relationships/image" Target="../media/image154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wmf"/><Relationship Id="rId3" Type="http://schemas.openxmlformats.org/officeDocument/2006/relationships/image" Target="../media/image197.wmf"/><Relationship Id="rId7" Type="http://schemas.openxmlformats.org/officeDocument/2006/relationships/image" Target="../media/image202.wmf"/><Relationship Id="rId2" Type="http://schemas.openxmlformats.org/officeDocument/2006/relationships/image" Target="../media/image198.wmf"/><Relationship Id="rId1" Type="http://schemas.openxmlformats.org/officeDocument/2006/relationships/image" Target="../media/image171.wmf"/><Relationship Id="rId6" Type="http://schemas.openxmlformats.org/officeDocument/2006/relationships/image" Target="../media/image201.wmf"/><Relationship Id="rId5" Type="http://schemas.openxmlformats.org/officeDocument/2006/relationships/image" Target="../media/image200.wmf"/><Relationship Id="rId4" Type="http://schemas.openxmlformats.org/officeDocument/2006/relationships/image" Target="../media/image199.wmf"/><Relationship Id="rId9" Type="http://schemas.openxmlformats.org/officeDocument/2006/relationships/image" Target="../media/image204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wmf"/><Relationship Id="rId7" Type="http://schemas.openxmlformats.org/officeDocument/2006/relationships/image" Target="../media/image193.wmf"/><Relationship Id="rId2" Type="http://schemas.openxmlformats.org/officeDocument/2006/relationships/image" Target="../media/image204.wmf"/><Relationship Id="rId1" Type="http://schemas.openxmlformats.org/officeDocument/2006/relationships/image" Target="../media/image198.wmf"/><Relationship Id="rId6" Type="http://schemas.openxmlformats.org/officeDocument/2006/relationships/image" Target="../media/image207.wmf"/><Relationship Id="rId5" Type="http://schemas.openxmlformats.org/officeDocument/2006/relationships/image" Target="../media/image178.wmf"/><Relationship Id="rId4" Type="http://schemas.openxmlformats.org/officeDocument/2006/relationships/image" Target="../media/image206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wmf"/><Relationship Id="rId1" Type="http://schemas.openxmlformats.org/officeDocument/2006/relationships/image" Target="../media/image209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wmf"/><Relationship Id="rId1" Type="http://schemas.openxmlformats.org/officeDocument/2006/relationships/image" Target="../media/image216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wmf"/><Relationship Id="rId3" Type="http://schemas.openxmlformats.org/officeDocument/2006/relationships/image" Target="../media/image223.wmf"/><Relationship Id="rId7" Type="http://schemas.openxmlformats.org/officeDocument/2006/relationships/image" Target="../media/image227.wmf"/><Relationship Id="rId2" Type="http://schemas.openxmlformats.org/officeDocument/2006/relationships/image" Target="../media/image222.wmf"/><Relationship Id="rId1" Type="http://schemas.openxmlformats.org/officeDocument/2006/relationships/image" Target="../media/image221.wmf"/><Relationship Id="rId6" Type="http://schemas.openxmlformats.org/officeDocument/2006/relationships/image" Target="../media/image226.wmf"/><Relationship Id="rId5" Type="http://schemas.openxmlformats.org/officeDocument/2006/relationships/image" Target="../media/image225.wmf"/><Relationship Id="rId4" Type="http://schemas.openxmlformats.org/officeDocument/2006/relationships/image" Target="../media/image22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wmf"/><Relationship Id="rId2" Type="http://schemas.openxmlformats.org/officeDocument/2006/relationships/image" Target="../media/image229.wmf"/><Relationship Id="rId1" Type="http://schemas.openxmlformats.org/officeDocument/2006/relationships/image" Target="../media/image224.wmf"/><Relationship Id="rId4" Type="http://schemas.openxmlformats.org/officeDocument/2006/relationships/image" Target="../media/image231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2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wmf"/><Relationship Id="rId7" Type="http://schemas.openxmlformats.org/officeDocument/2006/relationships/image" Target="../media/image240.wmf"/><Relationship Id="rId2" Type="http://schemas.openxmlformats.org/officeDocument/2006/relationships/image" Target="../media/image235.wmf"/><Relationship Id="rId1" Type="http://schemas.openxmlformats.org/officeDocument/2006/relationships/image" Target="../media/image234.wmf"/><Relationship Id="rId6" Type="http://schemas.openxmlformats.org/officeDocument/2006/relationships/image" Target="../media/image239.wmf"/><Relationship Id="rId5" Type="http://schemas.openxmlformats.org/officeDocument/2006/relationships/image" Target="../media/image238.wmf"/><Relationship Id="rId4" Type="http://schemas.openxmlformats.org/officeDocument/2006/relationships/image" Target="../media/image237.w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wmf"/><Relationship Id="rId3" Type="http://schemas.openxmlformats.org/officeDocument/2006/relationships/image" Target="../media/image244.wmf"/><Relationship Id="rId7" Type="http://schemas.openxmlformats.org/officeDocument/2006/relationships/image" Target="../media/image248.wmf"/><Relationship Id="rId2" Type="http://schemas.openxmlformats.org/officeDocument/2006/relationships/image" Target="../media/image243.wmf"/><Relationship Id="rId1" Type="http://schemas.openxmlformats.org/officeDocument/2006/relationships/image" Target="../media/image242.wmf"/><Relationship Id="rId6" Type="http://schemas.openxmlformats.org/officeDocument/2006/relationships/image" Target="../media/image247.wmf"/><Relationship Id="rId5" Type="http://schemas.openxmlformats.org/officeDocument/2006/relationships/image" Target="../media/image246.wmf"/><Relationship Id="rId10" Type="http://schemas.openxmlformats.org/officeDocument/2006/relationships/image" Target="../media/image251.wmf"/><Relationship Id="rId4" Type="http://schemas.openxmlformats.org/officeDocument/2006/relationships/image" Target="../media/image245.wmf"/><Relationship Id="rId9" Type="http://schemas.openxmlformats.org/officeDocument/2006/relationships/image" Target="../media/image250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wmf"/><Relationship Id="rId1" Type="http://schemas.openxmlformats.org/officeDocument/2006/relationships/image" Target="../media/image252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wmf"/><Relationship Id="rId1" Type="http://schemas.openxmlformats.org/officeDocument/2006/relationships/image" Target="../media/image69.w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wmf"/><Relationship Id="rId3" Type="http://schemas.openxmlformats.org/officeDocument/2006/relationships/image" Target="../media/image266.wmf"/><Relationship Id="rId7" Type="http://schemas.openxmlformats.org/officeDocument/2006/relationships/image" Target="../media/image270.wmf"/><Relationship Id="rId2" Type="http://schemas.openxmlformats.org/officeDocument/2006/relationships/image" Target="../media/image265.wmf"/><Relationship Id="rId1" Type="http://schemas.openxmlformats.org/officeDocument/2006/relationships/image" Target="../media/image264.wmf"/><Relationship Id="rId6" Type="http://schemas.openxmlformats.org/officeDocument/2006/relationships/image" Target="../media/image269.wmf"/><Relationship Id="rId5" Type="http://schemas.openxmlformats.org/officeDocument/2006/relationships/image" Target="../media/image268.wmf"/><Relationship Id="rId4" Type="http://schemas.openxmlformats.org/officeDocument/2006/relationships/image" Target="../media/image267.wmf"/><Relationship Id="rId9" Type="http://schemas.openxmlformats.org/officeDocument/2006/relationships/image" Target="../media/image272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wmf"/><Relationship Id="rId7" Type="http://schemas.openxmlformats.org/officeDocument/2006/relationships/image" Target="../media/image277.wmf"/><Relationship Id="rId2" Type="http://schemas.openxmlformats.org/officeDocument/2006/relationships/image" Target="../media/image272.wmf"/><Relationship Id="rId1" Type="http://schemas.openxmlformats.org/officeDocument/2006/relationships/image" Target="../media/image267.wmf"/><Relationship Id="rId6" Type="http://schemas.openxmlformats.org/officeDocument/2006/relationships/image" Target="../media/image276.wmf"/><Relationship Id="rId5" Type="http://schemas.openxmlformats.org/officeDocument/2006/relationships/image" Target="../media/image275.wmf"/><Relationship Id="rId4" Type="http://schemas.openxmlformats.org/officeDocument/2006/relationships/image" Target="../media/image274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wmf"/><Relationship Id="rId2" Type="http://schemas.openxmlformats.org/officeDocument/2006/relationships/image" Target="../media/image279.wmf"/><Relationship Id="rId1" Type="http://schemas.openxmlformats.org/officeDocument/2006/relationships/image" Target="../media/image278.wmf"/><Relationship Id="rId5" Type="http://schemas.openxmlformats.org/officeDocument/2006/relationships/image" Target="../media/image281.wmf"/><Relationship Id="rId4" Type="http://schemas.openxmlformats.org/officeDocument/2006/relationships/image" Target="../media/image258.wmf"/></Relationships>
</file>

<file path=ppt/drawings/_rels/vmlDrawing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wmf"/><Relationship Id="rId3" Type="http://schemas.openxmlformats.org/officeDocument/2006/relationships/image" Target="../media/image284.wmf"/><Relationship Id="rId7" Type="http://schemas.openxmlformats.org/officeDocument/2006/relationships/image" Target="../media/image288.wmf"/><Relationship Id="rId2" Type="http://schemas.openxmlformats.org/officeDocument/2006/relationships/image" Target="../media/image283.wmf"/><Relationship Id="rId1" Type="http://schemas.openxmlformats.org/officeDocument/2006/relationships/image" Target="../media/image282.wmf"/><Relationship Id="rId6" Type="http://schemas.openxmlformats.org/officeDocument/2006/relationships/image" Target="../media/image287.wmf"/><Relationship Id="rId5" Type="http://schemas.openxmlformats.org/officeDocument/2006/relationships/image" Target="../media/image286.wmf"/><Relationship Id="rId10" Type="http://schemas.openxmlformats.org/officeDocument/2006/relationships/image" Target="../media/image291.wmf"/><Relationship Id="rId4" Type="http://schemas.openxmlformats.org/officeDocument/2006/relationships/image" Target="../media/image285.wmf"/><Relationship Id="rId9" Type="http://schemas.openxmlformats.org/officeDocument/2006/relationships/image" Target="../media/image29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wmf"/><Relationship Id="rId7" Type="http://schemas.openxmlformats.org/officeDocument/2006/relationships/image" Target="../media/image296.wmf"/><Relationship Id="rId2" Type="http://schemas.openxmlformats.org/officeDocument/2006/relationships/image" Target="../media/image291.wmf"/><Relationship Id="rId1" Type="http://schemas.openxmlformats.org/officeDocument/2006/relationships/image" Target="../media/image286.wmf"/><Relationship Id="rId6" Type="http://schemas.openxmlformats.org/officeDocument/2006/relationships/image" Target="../media/image295.wmf"/><Relationship Id="rId5" Type="http://schemas.openxmlformats.org/officeDocument/2006/relationships/image" Target="../media/image294.wmf"/><Relationship Id="rId4" Type="http://schemas.openxmlformats.org/officeDocument/2006/relationships/image" Target="../media/image293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wmf"/><Relationship Id="rId2" Type="http://schemas.openxmlformats.org/officeDocument/2006/relationships/image" Target="../media/image298.wmf"/><Relationship Id="rId1" Type="http://schemas.openxmlformats.org/officeDocument/2006/relationships/image" Target="../media/image297.wmf"/><Relationship Id="rId5" Type="http://schemas.openxmlformats.org/officeDocument/2006/relationships/image" Target="../media/image300.wmf"/><Relationship Id="rId4" Type="http://schemas.openxmlformats.org/officeDocument/2006/relationships/image" Target="../media/image258.wmf"/></Relationships>
</file>

<file path=ppt/drawings/_rels/vmlDrawing5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wmf"/><Relationship Id="rId3" Type="http://schemas.openxmlformats.org/officeDocument/2006/relationships/image" Target="../media/image304.wmf"/><Relationship Id="rId7" Type="http://schemas.openxmlformats.org/officeDocument/2006/relationships/image" Target="../media/image308.wmf"/><Relationship Id="rId2" Type="http://schemas.openxmlformats.org/officeDocument/2006/relationships/image" Target="../media/image303.wmf"/><Relationship Id="rId1" Type="http://schemas.openxmlformats.org/officeDocument/2006/relationships/image" Target="../media/image302.wmf"/><Relationship Id="rId6" Type="http://schemas.openxmlformats.org/officeDocument/2006/relationships/image" Target="../media/image307.wmf"/><Relationship Id="rId5" Type="http://schemas.openxmlformats.org/officeDocument/2006/relationships/image" Target="../media/image306.wmf"/><Relationship Id="rId10" Type="http://schemas.openxmlformats.org/officeDocument/2006/relationships/image" Target="../media/image311.wmf"/><Relationship Id="rId4" Type="http://schemas.openxmlformats.org/officeDocument/2006/relationships/image" Target="../media/image305.wmf"/><Relationship Id="rId9" Type="http://schemas.openxmlformats.org/officeDocument/2006/relationships/image" Target="../media/image310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wmf"/><Relationship Id="rId7" Type="http://schemas.openxmlformats.org/officeDocument/2006/relationships/image" Target="../media/image318.wmf"/><Relationship Id="rId2" Type="http://schemas.openxmlformats.org/officeDocument/2006/relationships/image" Target="../media/image313.wmf"/><Relationship Id="rId1" Type="http://schemas.openxmlformats.org/officeDocument/2006/relationships/image" Target="../media/image312.wmf"/><Relationship Id="rId6" Type="http://schemas.openxmlformats.org/officeDocument/2006/relationships/image" Target="../media/image317.wmf"/><Relationship Id="rId5" Type="http://schemas.openxmlformats.org/officeDocument/2006/relationships/image" Target="../media/image316.wmf"/><Relationship Id="rId4" Type="http://schemas.openxmlformats.org/officeDocument/2006/relationships/image" Target="../media/image315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wmf"/><Relationship Id="rId2" Type="http://schemas.openxmlformats.org/officeDocument/2006/relationships/image" Target="../media/image293.wmf"/><Relationship Id="rId1" Type="http://schemas.openxmlformats.org/officeDocument/2006/relationships/image" Target="../media/image274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2.wmf"/></Relationships>
</file>

<file path=ppt/drawings/_rels/vmlDrawing5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wmf"/><Relationship Id="rId3" Type="http://schemas.openxmlformats.org/officeDocument/2006/relationships/image" Target="../media/image326.wmf"/><Relationship Id="rId7" Type="http://schemas.openxmlformats.org/officeDocument/2006/relationships/image" Target="../media/image330.wmf"/><Relationship Id="rId2" Type="http://schemas.openxmlformats.org/officeDocument/2006/relationships/image" Target="../media/image325.wmf"/><Relationship Id="rId1" Type="http://schemas.openxmlformats.org/officeDocument/2006/relationships/image" Target="../media/image324.wmf"/><Relationship Id="rId6" Type="http://schemas.openxmlformats.org/officeDocument/2006/relationships/image" Target="../media/image329.wmf"/><Relationship Id="rId5" Type="http://schemas.openxmlformats.org/officeDocument/2006/relationships/image" Target="../media/image328.wmf"/><Relationship Id="rId4" Type="http://schemas.openxmlformats.org/officeDocument/2006/relationships/image" Target="../media/image327.wmf"/><Relationship Id="rId9" Type="http://schemas.openxmlformats.org/officeDocument/2006/relationships/image" Target="../media/image322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2" Type="http://schemas.openxmlformats.org/officeDocument/2006/relationships/image" Target="../media/image150.wmf"/><Relationship Id="rId1" Type="http://schemas.openxmlformats.org/officeDocument/2006/relationships/image" Target="../media/image149.wmf"/><Relationship Id="rId4" Type="http://schemas.openxmlformats.org/officeDocument/2006/relationships/image" Target="../media/image152.w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wmf"/><Relationship Id="rId3" Type="http://schemas.openxmlformats.org/officeDocument/2006/relationships/image" Target="../media/image334.wmf"/><Relationship Id="rId7" Type="http://schemas.openxmlformats.org/officeDocument/2006/relationships/image" Target="../media/image338.wmf"/><Relationship Id="rId2" Type="http://schemas.openxmlformats.org/officeDocument/2006/relationships/image" Target="../media/image242.wmf"/><Relationship Id="rId1" Type="http://schemas.openxmlformats.org/officeDocument/2006/relationships/image" Target="../media/image333.wmf"/><Relationship Id="rId6" Type="http://schemas.openxmlformats.org/officeDocument/2006/relationships/image" Target="../media/image337.wmf"/><Relationship Id="rId5" Type="http://schemas.openxmlformats.org/officeDocument/2006/relationships/image" Target="../media/image336.wmf"/><Relationship Id="rId4" Type="http://schemas.openxmlformats.org/officeDocument/2006/relationships/image" Target="../media/image335.w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wmf"/><Relationship Id="rId1" Type="http://schemas.openxmlformats.org/officeDocument/2006/relationships/image" Target="../media/image34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wmf"/><Relationship Id="rId2" Type="http://schemas.openxmlformats.org/officeDocument/2006/relationships/image" Target="../media/image348.wmf"/><Relationship Id="rId1" Type="http://schemas.openxmlformats.org/officeDocument/2006/relationships/image" Target="../media/image347.wmf"/><Relationship Id="rId5" Type="http://schemas.openxmlformats.org/officeDocument/2006/relationships/image" Target="../media/image351.wmf"/><Relationship Id="rId4" Type="http://schemas.openxmlformats.org/officeDocument/2006/relationships/image" Target="../media/image350.wmf"/></Relationships>
</file>

<file path=ppt/drawings/_rels/vmlDrawing6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wmf"/><Relationship Id="rId3" Type="http://schemas.openxmlformats.org/officeDocument/2006/relationships/image" Target="../media/image355.wmf"/><Relationship Id="rId7" Type="http://schemas.openxmlformats.org/officeDocument/2006/relationships/image" Target="../media/image359.wmf"/><Relationship Id="rId2" Type="http://schemas.openxmlformats.org/officeDocument/2006/relationships/image" Target="../media/image354.wmf"/><Relationship Id="rId1" Type="http://schemas.openxmlformats.org/officeDocument/2006/relationships/image" Target="../media/image353.wmf"/><Relationship Id="rId6" Type="http://schemas.openxmlformats.org/officeDocument/2006/relationships/image" Target="../media/image358.wmf"/><Relationship Id="rId5" Type="http://schemas.openxmlformats.org/officeDocument/2006/relationships/image" Target="../media/image357.wmf"/><Relationship Id="rId10" Type="http://schemas.openxmlformats.org/officeDocument/2006/relationships/image" Target="../media/image361.wmf"/><Relationship Id="rId4" Type="http://schemas.openxmlformats.org/officeDocument/2006/relationships/image" Target="../media/image356.wmf"/><Relationship Id="rId9" Type="http://schemas.openxmlformats.org/officeDocument/2006/relationships/image" Target="../media/image340.w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wmf"/><Relationship Id="rId7" Type="http://schemas.openxmlformats.org/officeDocument/2006/relationships/image" Target="../media/image368.wmf"/><Relationship Id="rId2" Type="http://schemas.openxmlformats.org/officeDocument/2006/relationships/image" Target="../media/image363.wmf"/><Relationship Id="rId1" Type="http://schemas.openxmlformats.org/officeDocument/2006/relationships/image" Target="../media/image362.wmf"/><Relationship Id="rId6" Type="http://schemas.openxmlformats.org/officeDocument/2006/relationships/image" Target="../media/image367.wmf"/><Relationship Id="rId5" Type="http://schemas.openxmlformats.org/officeDocument/2006/relationships/image" Target="../media/image366.wmf"/><Relationship Id="rId4" Type="http://schemas.openxmlformats.org/officeDocument/2006/relationships/image" Target="../media/image365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wmf"/><Relationship Id="rId2" Type="http://schemas.openxmlformats.org/officeDocument/2006/relationships/image" Target="../media/image369.wmf"/><Relationship Id="rId1" Type="http://schemas.openxmlformats.org/officeDocument/2006/relationships/image" Target="../media/image368.wmf"/><Relationship Id="rId4" Type="http://schemas.openxmlformats.org/officeDocument/2006/relationships/image" Target="../media/image371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image" Target="../media/image38.wmf"/><Relationship Id="rId7" Type="http://schemas.openxmlformats.org/officeDocument/2006/relationships/image" Target="../media/image42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defTabSz="965200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th-TH"/>
          </a:p>
        </p:txBody>
      </p:sp>
      <p:sp>
        <p:nvSpPr>
          <p:cNvPr id="262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th-TH"/>
          </a:p>
        </p:txBody>
      </p:sp>
      <p:sp>
        <p:nvSpPr>
          <p:cNvPr id="262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defTabSz="965200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th-TH"/>
          </a:p>
        </p:txBody>
      </p:sp>
      <p:sp>
        <p:nvSpPr>
          <p:cNvPr id="262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>
                <a:latin typeface="Arial" panose="020B0604020202020204" pitchFamily="34" charset="0"/>
              </a:defRPr>
            </a:lvl1pPr>
          </a:lstStyle>
          <a:p>
            <a:fld id="{A9F2C0F2-EAA7-4C37-9768-2175FC123740}" type="slidenum">
              <a:rPr lang="en-US" altLang="th-TH"/>
              <a:pPr/>
              <a:t>‹#›</a:t>
            </a:fld>
            <a:endParaRPr lang="en-US" alt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defTabSz="965200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th-TH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th-TH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4125" y="719138"/>
            <a:ext cx="4794250" cy="3595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24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h-TH" smtClean="0"/>
              <a:t>Click to edit Master text styles</a:t>
            </a:r>
          </a:p>
          <a:p>
            <a:pPr lvl="1"/>
            <a:r>
              <a:rPr lang="en-US" altLang="th-TH" smtClean="0"/>
              <a:t>Second level</a:t>
            </a:r>
          </a:p>
          <a:p>
            <a:pPr lvl="2"/>
            <a:r>
              <a:rPr lang="en-US" altLang="th-TH" smtClean="0"/>
              <a:t>Third level</a:t>
            </a:r>
          </a:p>
          <a:p>
            <a:pPr lvl="3"/>
            <a:r>
              <a:rPr lang="en-US" altLang="th-TH" smtClean="0"/>
              <a:t>Fourth level</a:t>
            </a:r>
          </a:p>
          <a:p>
            <a:pPr lvl="4"/>
            <a:r>
              <a:rPr lang="en-US" altLang="th-TH" smtClean="0"/>
              <a:t>Fifth level</a:t>
            </a:r>
          </a:p>
        </p:txBody>
      </p:sp>
      <p:sp>
        <p:nvSpPr>
          <p:cNvPr id="624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defTabSz="965200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th-TH"/>
          </a:p>
        </p:txBody>
      </p:sp>
      <p:sp>
        <p:nvSpPr>
          <p:cNvPr id="624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>
                <a:latin typeface="Arial" panose="020B0604020202020204" pitchFamily="34" charset="0"/>
              </a:defRPr>
            </a:lvl1pPr>
          </a:lstStyle>
          <a:p>
            <a:fld id="{C8D44BAF-DF31-4557-BC21-2F1FD49A4B47}" type="slidenum">
              <a:rPr lang="en-US" altLang="th-TH"/>
              <a:pPr/>
              <a:t>‹#›</a:t>
            </a:fld>
            <a:endParaRPr lang="en-US" alt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442DDC-FB89-4940-BCEB-5AC6548115DB}" type="slidenum">
              <a:rPr lang="en-US" altLang="th-TH"/>
              <a:pPr/>
              <a:t>1</a:t>
            </a:fld>
            <a:endParaRPr lang="en-US" altLang="th-TH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14BA8E-C40A-4262-BE0A-BADB885B70B7}" type="slidenum">
              <a:rPr lang="en-US" altLang="th-TH"/>
              <a:pPr/>
              <a:t>68</a:t>
            </a:fld>
            <a:endParaRPr lang="en-US" altLang="th-TH"/>
          </a:p>
        </p:txBody>
      </p:sp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152588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42D9F2-3824-4238-AD0A-F33607679FFF}" type="slidenum">
              <a:rPr lang="en-US" altLang="th-TH"/>
              <a:pPr/>
              <a:t>69</a:t>
            </a:fld>
            <a:endParaRPr lang="en-US" altLang="th-TH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A78BD6-4E98-451C-8FB5-BD7F6391D1C2}" type="slidenum">
              <a:rPr lang="en-US" altLang="th-TH"/>
              <a:pPr/>
              <a:t>2</a:t>
            </a:fld>
            <a:endParaRPr lang="en-US" altLang="th-TH"/>
          </a:p>
        </p:txBody>
      </p:sp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DE4C97-8598-42AB-B0E6-07C1586FE966}" type="slidenum">
              <a:rPr lang="en-US" altLang="th-TH"/>
              <a:pPr/>
              <a:t>5</a:t>
            </a:fld>
            <a:endParaRPr lang="en-US" altLang="th-TH"/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B22A94-B67B-48A5-A3F5-6071D6739FEC}" type="slidenum">
              <a:rPr lang="en-US" altLang="th-TH"/>
              <a:pPr/>
              <a:t>8</a:t>
            </a:fld>
            <a:endParaRPr lang="en-US" altLang="th-TH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247706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B207A3-8F9E-48E7-817A-6386E254B750}" type="slidenum">
              <a:rPr lang="en-US" altLang="th-TH"/>
              <a:pPr/>
              <a:t>27</a:t>
            </a:fld>
            <a:endParaRPr lang="en-US" altLang="th-TH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14BA8E-C40A-4262-BE0A-BADB885B70B7}" type="slidenum">
              <a:rPr lang="en-US" altLang="th-TH"/>
              <a:pPr/>
              <a:t>37</a:t>
            </a:fld>
            <a:endParaRPr lang="en-US" altLang="th-TH"/>
          </a:p>
        </p:txBody>
      </p:sp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8358EC-BF03-402B-962C-51CB414BF0D1}" type="slidenum">
              <a:rPr lang="en-US" altLang="th-TH"/>
              <a:pPr/>
              <a:t>52</a:t>
            </a:fld>
            <a:endParaRPr lang="en-US" altLang="th-TH"/>
          </a:p>
        </p:txBody>
      </p:sp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06A898-B608-4209-90F1-B313009C8866}" type="slidenum">
              <a:rPr lang="en-US" altLang="th-TH"/>
              <a:pPr/>
              <a:t>54</a:t>
            </a:fld>
            <a:endParaRPr lang="en-US" altLang="th-TH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5592F3-DA51-455C-B539-73331819CD21}" type="slidenum">
              <a:rPr lang="en-US" altLang="th-TH"/>
              <a:pPr/>
              <a:t>66</a:t>
            </a:fld>
            <a:endParaRPr lang="en-US" altLang="th-TH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 altLang="th-T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FF7E1E-6C17-47C9-9EBC-C3551F9F192F}" type="slidenum">
              <a:rPr lang="en-US" altLang="th-TH" smtClean="0"/>
              <a:pPr/>
              <a:t>‹#›</a:t>
            </a:fld>
            <a:endParaRPr lang="en-US" altLang="th-TH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39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FA12A-0816-4AA0-B45B-6904A071FD08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50172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85D47-98E7-4F46-8177-DE9D615D5017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160051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561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81042A9B-6696-474F-967D-9A5D3559B053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618943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510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03663"/>
            <a:ext cx="4038600" cy="21526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E8C2127F-20FA-40E4-9952-A014E63E5565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535028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D2AA-9921-4246-B12B-6C6E1903B765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60322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7E6B-249C-459A-A0A1-56F91455C033}" type="slidenum">
              <a:rPr lang="en-US" altLang="th-TH" smtClean="0"/>
              <a:pPr/>
              <a:t>‹#›</a:t>
            </a:fld>
            <a:endParaRPr lang="en-US" altLang="th-TH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914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FD9C-6A98-466E-B5A3-95F8BB8EAD19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85122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CA23-3134-48AC-B17F-16DB3DCC400B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95545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7CF89-3A51-4505-8E7A-C3D32FE0C2E7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87357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708971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F89AE-9287-478A-AFF9-243CEFF6966C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184405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A5D6-594C-46BF-B067-47DA575491FA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1677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alt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alt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CAFA8FD-3432-45C1-B2D4-143BA90386AB}" type="slidenum">
              <a:rPr lang="en-US" altLang="th-TH" smtClean="0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506954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18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22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25.png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4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34.wmf"/><Relationship Id="rId3" Type="http://schemas.openxmlformats.org/officeDocument/2006/relationships/image" Target="../media/image35.png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3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10" Type="http://schemas.openxmlformats.org/officeDocument/2006/relationships/image" Target="../media/image30.wmf"/><Relationship Id="rId4" Type="http://schemas.openxmlformats.org/officeDocument/2006/relationships/image" Target="../media/image25.png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32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40.wmf"/><Relationship Id="rId18" Type="http://schemas.openxmlformats.org/officeDocument/2006/relationships/oleObject" Target="../embeddings/oleObject35.bin"/><Relationship Id="rId3" Type="http://schemas.openxmlformats.org/officeDocument/2006/relationships/oleObject" Target="../embeddings/oleObject28.bin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32.bin"/><Relationship Id="rId17" Type="http://schemas.openxmlformats.org/officeDocument/2006/relationships/image" Target="../media/image4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4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39.wmf"/><Relationship Id="rId5" Type="http://schemas.openxmlformats.org/officeDocument/2006/relationships/image" Target="../media/image35.png"/><Relationship Id="rId15" Type="http://schemas.openxmlformats.org/officeDocument/2006/relationships/image" Target="../media/image41.wmf"/><Relationship Id="rId10" Type="http://schemas.openxmlformats.org/officeDocument/2006/relationships/oleObject" Target="../embeddings/oleObject31.bin"/><Relationship Id="rId19" Type="http://schemas.openxmlformats.org/officeDocument/2006/relationships/image" Target="../media/image43.wmf"/><Relationship Id="rId4" Type="http://schemas.openxmlformats.org/officeDocument/2006/relationships/image" Target="../media/image36.wmf"/><Relationship Id="rId9" Type="http://schemas.openxmlformats.org/officeDocument/2006/relationships/image" Target="../media/image38.wmf"/><Relationship Id="rId14" Type="http://schemas.openxmlformats.org/officeDocument/2006/relationships/oleObject" Target="../embeddings/oleObject3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image" Target="../media/image46.png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4.wmf"/><Relationship Id="rId3" Type="http://schemas.openxmlformats.org/officeDocument/2006/relationships/image" Target="../media/image17.png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1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1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5" Type="http://schemas.openxmlformats.org/officeDocument/2006/relationships/image" Target="../media/image15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oleObject" Target="../embeddings/oleObject42.bin"/><Relationship Id="rId3" Type="http://schemas.openxmlformats.org/officeDocument/2006/relationships/image" Target="../media/image17.png"/><Relationship Id="rId7" Type="http://schemas.openxmlformats.org/officeDocument/2006/relationships/image" Target="../media/image48.wmf"/><Relationship Id="rId12" Type="http://schemas.openxmlformats.org/officeDocument/2006/relationships/image" Target="../media/image50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2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8.bin"/><Relationship Id="rId11" Type="http://schemas.openxmlformats.org/officeDocument/2006/relationships/oleObject" Target="../embeddings/oleObject41.bin"/><Relationship Id="rId5" Type="http://schemas.openxmlformats.org/officeDocument/2006/relationships/image" Target="../media/image16.wmf"/><Relationship Id="rId15" Type="http://schemas.openxmlformats.org/officeDocument/2006/relationships/oleObject" Target="../embeddings/oleObject43.bin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49.wmf"/><Relationship Id="rId14" Type="http://schemas.openxmlformats.org/officeDocument/2006/relationships/image" Target="../media/image51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oleObject" Target="../embeddings/oleObject49.bin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58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oleObject" Target="../embeddings/oleObject55.bin"/><Relationship Id="rId18" Type="http://schemas.openxmlformats.org/officeDocument/2006/relationships/image" Target="../media/image64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61.wmf"/><Relationship Id="rId17" Type="http://schemas.openxmlformats.org/officeDocument/2006/relationships/oleObject" Target="../embeddings/oleObject5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3.wmf"/><Relationship Id="rId20" Type="http://schemas.openxmlformats.org/officeDocument/2006/relationships/image" Target="../media/image16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6.bin"/><Relationship Id="rId10" Type="http://schemas.openxmlformats.org/officeDocument/2006/relationships/image" Target="../media/image60.w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59.w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62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64.wmf"/><Relationship Id="rId3" Type="http://schemas.openxmlformats.org/officeDocument/2006/relationships/image" Target="../media/image17.png"/><Relationship Id="rId7" Type="http://schemas.openxmlformats.org/officeDocument/2006/relationships/image" Target="../media/image65.wmf"/><Relationship Id="rId12" Type="http://schemas.openxmlformats.org/officeDocument/2006/relationships/oleObject" Target="../embeddings/oleObject61.bin"/><Relationship Id="rId17" Type="http://schemas.openxmlformats.org/officeDocument/2006/relationships/image" Target="../media/image6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3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66.wmf"/><Relationship Id="rId5" Type="http://schemas.openxmlformats.org/officeDocument/2006/relationships/image" Target="../media/image16.wmf"/><Relationship Id="rId15" Type="http://schemas.openxmlformats.org/officeDocument/2006/relationships/image" Target="../media/image60.wmf"/><Relationship Id="rId10" Type="http://schemas.openxmlformats.org/officeDocument/2006/relationships/oleObject" Target="../embeddings/oleObject60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62.wmf"/><Relationship Id="rId14" Type="http://schemas.openxmlformats.org/officeDocument/2006/relationships/oleObject" Target="../embeddings/oleObject6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image" Target="../media/image17.pn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68.wmf"/><Relationship Id="rId5" Type="http://schemas.openxmlformats.org/officeDocument/2006/relationships/image" Target="../media/image65.wmf"/><Relationship Id="rId10" Type="http://schemas.openxmlformats.org/officeDocument/2006/relationships/oleObject" Target="../embeddings/oleObject67.bin"/><Relationship Id="rId4" Type="http://schemas.openxmlformats.org/officeDocument/2006/relationships/oleObject" Target="../embeddings/oleObject64.bin"/><Relationship Id="rId9" Type="http://schemas.openxmlformats.org/officeDocument/2006/relationships/image" Target="../media/image67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oleObject" Target="../embeddings/oleObject73.bin"/><Relationship Id="rId18" Type="http://schemas.openxmlformats.org/officeDocument/2006/relationships/oleObject" Target="../embeddings/oleObject75.bin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69.wmf"/><Relationship Id="rId17" Type="http://schemas.openxmlformats.org/officeDocument/2006/relationships/image" Target="../media/image6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4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5" Type="http://schemas.openxmlformats.org/officeDocument/2006/relationships/image" Target="../media/image72.png"/><Relationship Id="rId10" Type="http://schemas.openxmlformats.org/officeDocument/2006/relationships/image" Target="../media/image61.wmf"/><Relationship Id="rId19" Type="http://schemas.openxmlformats.org/officeDocument/2006/relationships/image" Target="../media/image71.wmf"/><Relationship Id="rId4" Type="http://schemas.openxmlformats.org/officeDocument/2006/relationships/image" Target="../media/image65.wmf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70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13" Type="http://schemas.openxmlformats.org/officeDocument/2006/relationships/image" Target="../media/image76.wmf"/><Relationship Id="rId3" Type="http://schemas.openxmlformats.org/officeDocument/2006/relationships/image" Target="../media/image79.png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80.bin"/><Relationship Id="rId17" Type="http://schemas.openxmlformats.org/officeDocument/2006/relationships/image" Target="../media/image7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2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77.bin"/><Relationship Id="rId11" Type="http://schemas.openxmlformats.org/officeDocument/2006/relationships/image" Target="../media/image75.wmf"/><Relationship Id="rId5" Type="http://schemas.openxmlformats.org/officeDocument/2006/relationships/image" Target="../media/image65.wmf"/><Relationship Id="rId15" Type="http://schemas.openxmlformats.org/officeDocument/2006/relationships/image" Target="../media/image77.wmf"/><Relationship Id="rId10" Type="http://schemas.openxmlformats.org/officeDocument/2006/relationships/oleObject" Target="../embeddings/oleObject79.bin"/><Relationship Id="rId4" Type="http://schemas.openxmlformats.org/officeDocument/2006/relationships/oleObject" Target="../embeddings/oleObject76.bin"/><Relationship Id="rId9" Type="http://schemas.openxmlformats.org/officeDocument/2006/relationships/image" Target="../media/image74.wmf"/><Relationship Id="rId14" Type="http://schemas.openxmlformats.org/officeDocument/2006/relationships/oleObject" Target="../embeddings/oleObject81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5.wmf"/><Relationship Id="rId11" Type="http://schemas.openxmlformats.org/officeDocument/2006/relationships/image" Target="../media/image83.png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82.png"/><Relationship Id="rId4" Type="http://schemas.openxmlformats.org/officeDocument/2006/relationships/image" Target="../media/image65.wmf"/><Relationship Id="rId9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oleObject" Target="../embeddings/oleObject91.bin"/><Relationship Id="rId18" Type="http://schemas.openxmlformats.org/officeDocument/2006/relationships/oleObject" Target="../embeddings/oleObject69.bin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92.wmf"/><Relationship Id="rId17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5.png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90.bin"/><Relationship Id="rId5" Type="http://schemas.openxmlformats.org/officeDocument/2006/relationships/oleObject" Target="../embeddings/oleObject87.bin"/><Relationship Id="rId15" Type="http://schemas.openxmlformats.org/officeDocument/2006/relationships/image" Target="../media/image94.png"/><Relationship Id="rId10" Type="http://schemas.openxmlformats.org/officeDocument/2006/relationships/image" Target="../media/image91.wmf"/><Relationship Id="rId19" Type="http://schemas.openxmlformats.org/officeDocument/2006/relationships/image" Target="../media/image64.wmf"/><Relationship Id="rId4" Type="http://schemas.openxmlformats.org/officeDocument/2006/relationships/image" Target="../media/image65.wmf"/><Relationship Id="rId9" Type="http://schemas.openxmlformats.org/officeDocument/2006/relationships/oleObject" Target="../embeddings/oleObject89.bin"/><Relationship Id="rId14" Type="http://schemas.openxmlformats.org/officeDocument/2006/relationships/image" Target="../media/image93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oleObject" Target="../embeddings/oleObject92.bin"/><Relationship Id="rId7" Type="http://schemas.openxmlformats.org/officeDocument/2006/relationships/image" Target="../media/image98.png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3.bin"/><Relationship Id="rId10" Type="http://schemas.openxmlformats.org/officeDocument/2006/relationships/image" Target="../media/image92.wmf"/><Relationship Id="rId4" Type="http://schemas.openxmlformats.org/officeDocument/2006/relationships/image" Target="../media/image65.wmf"/><Relationship Id="rId9" Type="http://schemas.openxmlformats.org/officeDocument/2006/relationships/oleObject" Target="../embeddings/oleObject94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oleObject" Target="../embeddings/oleObject97.bin"/><Relationship Id="rId18" Type="http://schemas.openxmlformats.org/officeDocument/2006/relationships/image" Target="../media/image103.wmf"/><Relationship Id="rId26" Type="http://schemas.openxmlformats.org/officeDocument/2006/relationships/image" Target="../media/image106.wmf"/><Relationship Id="rId3" Type="http://schemas.openxmlformats.org/officeDocument/2006/relationships/notesSlide" Target="../notesSlides/notesSlide5.xml"/><Relationship Id="rId21" Type="http://schemas.openxmlformats.org/officeDocument/2006/relationships/oleObject" Target="../embeddings/oleObject101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100.wmf"/><Relationship Id="rId17" Type="http://schemas.openxmlformats.org/officeDocument/2006/relationships/oleObject" Target="../embeddings/oleObject99.bin"/><Relationship Id="rId25" Type="http://schemas.openxmlformats.org/officeDocument/2006/relationships/oleObject" Target="../embeddings/oleObject102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02.wmf"/><Relationship Id="rId20" Type="http://schemas.openxmlformats.org/officeDocument/2006/relationships/image" Target="../media/image104.wmf"/><Relationship Id="rId29" Type="http://schemas.openxmlformats.org/officeDocument/2006/relationships/oleObject" Target="../embeddings/oleObject104.bin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8.png"/><Relationship Id="rId11" Type="http://schemas.openxmlformats.org/officeDocument/2006/relationships/oleObject" Target="../embeddings/oleObject96.bin"/><Relationship Id="rId24" Type="http://schemas.openxmlformats.org/officeDocument/2006/relationships/image" Target="../media/image64.wmf"/><Relationship Id="rId32" Type="http://schemas.openxmlformats.org/officeDocument/2006/relationships/image" Target="../media/image62.wmf"/><Relationship Id="rId5" Type="http://schemas.openxmlformats.org/officeDocument/2006/relationships/image" Target="../media/image67.wmf"/><Relationship Id="rId15" Type="http://schemas.openxmlformats.org/officeDocument/2006/relationships/oleObject" Target="../embeddings/oleObject98.bin"/><Relationship Id="rId23" Type="http://schemas.openxmlformats.org/officeDocument/2006/relationships/oleObject" Target="../embeddings/oleObject69.bin"/><Relationship Id="rId28" Type="http://schemas.openxmlformats.org/officeDocument/2006/relationships/image" Target="../media/image107.wmf"/><Relationship Id="rId10" Type="http://schemas.openxmlformats.org/officeDocument/2006/relationships/image" Target="../media/image110.png"/><Relationship Id="rId19" Type="http://schemas.openxmlformats.org/officeDocument/2006/relationships/oleObject" Target="../embeddings/oleObject100.bin"/><Relationship Id="rId31" Type="http://schemas.openxmlformats.org/officeDocument/2006/relationships/oleObject" Target="../embeddings/oleObject65.bin"/><Relationship Id="rId4" Type="http://schemas.openxmlformats.org/officeDocument/2006/relationships/oleObject" Target="../embeddings/oleObject66.bin"/><Relationship Id="rId9" Type="http://schemas.openxmlformats.org/officeDocument/2006/relationships/image" Target="../media/image109.png"/><Relationship Id="rId14" Type="http://schemas.openxmlformats.org/officeDocument/2006/relationships/image" Target="../media/image101.wmf"/><Relationship Id="rId22" Type="http://schemas.openxmlformats.org/officeDocument/2006/relationships/image" Target="../media/image105.wmf"/><Relationship Id="rId27" Type="http://schemas.openxmlformats.org/officeDocument/2006/relationships/oleObject" Target="../embeddings/oleObject103.bin"/><Relationship Id="rId30" Type="http://schemas.openxmlformats.org/officeDocument/2006/relationships/image" Target="../media/image97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6.bin"/><Relationship Id="rId13" Type="http://schemas.openxmlformats.org/officeDocument/2006/relationships/image" Target="../media/image115.wmf"/><Relationship Id="rId3" Type="http://schemas.openxmlformats.org/officeDocument/2006/relationships/image" Target="../media/image17.png"/><Relationship Id="rId7" Type="http://schemas.openxmlformats.org/officeDocument/2006/relationships/image" Target="../media/image112.wmf"/><Relationship Id="rId12" Type="http://schemas.openxmlformats.org/officeDocument/2006/relationships/oleObject" Target="../embeddings/oleObject108.bin"/><Relationship Id="rId17" Type="http://schemas.openxmlformats.org/officeDocument/2006/relationships/image" Target="../media/image11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10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05.bin"/><Relationship Id="rId11" Type="http://schemas.openxmlformats.org/officeDocument/2006/relationships/image" Target="../media/image114.wmf"/><Relationship Id="rId5" Type="http://schemas.openxmlformats.org/officeDocument/2006/relationships/image" Target="../media/image16.wmf"/><Relationship Id="rId15" Type="http://schemas.openxmlformats.org/officeDocument/2006/relationships/image" Target="../media/image116.wmf"/><Relationship Id="rId10" Type="http://schemas.openxmlformats.org/officeDocument/2006/relationships/oleObject" Target="../embeddings/oleObject107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13.wmf"/><Relationship Id="rId14" Type="http://schemas.openxmlformats.org/officeDocument/2006/relationships/oleObject" Target="../embeddings/oleObject109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118.png"/><Relationship Id="rId7" Type="http://schemas.openxmlformats.org/officeDocument/2006/relationships/oleObject" Target="../embeddings/oleObject7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image" Target="../media/image123.png"/><Relationship Id="rId4" Type="http://schemas.openxmlformats.org/officeDocument/2006/relationships/image" Target="../media/image119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3.bin"/><Relationship Id="rId3" Type="http://schemas.openxmlformats.org/officeDocument/2006/relationships/image" Target="../media/image129.png"/><Relationship Id="rId7" Type="http://schemas.openxmlformats.org/officeDocument/2006/relationships/image" Target="../media/image13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12.bin"/><Relationship Id="rId11" Type="http://schemas.openxmlformats.org/officeDocument/2006/relationships/image" Target="../media/image138.wmf"/><Relationship Id="rId5" Type="http://schemas.openxmlformats.org/officeDocument/2006/relationships/image" Target="../media/image135.wmf"/><Relationship Id="rId10" Type="http://schemas.openxmlformats.org/officeDocument/2006/relationships/oleObject" Target="../embeddings/oleObject114.bin"/><Relationship Id="rId4" Type="http://schemas.openxmlformats.org/officeDocument/2006/relationships/oleObject" Target="../embeddings/oleObject111.bin"/><Relationship Id="rId9" Type="http://schemas.openxmlformats.org/officeDocument/2006/relationships/image" Target="../media/image137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13" Type="http://schemas.openxmlformats.org/officeDocument/2006/relationships/oleObject" Target="../embeddings/oleObject120.bin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7.bin"/><Relationship Id="rId12" Type="http://schemas.openxmlformats.org/officeDocument/2006/relationships/image" Target="../media/image141.wmf"/><Relationship Id="rId17" Type="http://schemas.openxmlformats.org/officeDocument/2006/relationships/image" Target="../media/image143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122.bin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36.wmf"/><Relationship Id="rId11" Type="http://schemas.openxmlformats.org/officeDocument/2006/relationships/oleObject" Target="../embeddings/oleObject119.bin"/><Relationship Id="rId5" Type="http://schemas.openxmlformats.org/officeDocument/2006/relationships/oleObject" Target="../embeddings/oleObject116.bin"/><Relationship Id="rId15" Type="http://schemas.openxmlformats.org/officeDocument/2006/relationships/image" Target="../media/image142.wmf"/><Relationship Id="rId10" Type="http://schemas.openxmlformats.org/officeDocument/2006/relationships/image" Target="../media/image140.wmf"/><Relationship Id="rId4" Type="http://schemas.openxmlformats.org/officeDocument/2006/relationships/image" Target="../media/image135.wmf"/><Relationship Id="rId9" Type="http://schemas.openxmlformats.org/officeDocument/2006/relationships/oleObject" Target="../embeddings/oleObject118.bin"/><Relationship Id="rId14" Type="http://schemas.openxmlformats.org/officeDocument/2006/relationships/oleObject" Target="../embeddings/oleObject121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3.bin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47.png"/><Relationship Id="rId11" Type="http://schemas.openxmlformats.org/officeDocument/2006/relationships/image" Target="../media/image139.wmf"/><Relationship Id="rId5" Type="http://schemas.openxmlformats.org/officeDocument/2006/relationships/image" Target="../media/image146.png"/><Relationship Id="rId10" Type="http://schemas.openxmlformats.org/officeDocument/2006/relationships/oleObject" Target="../embeddings/oleObject124.bin"/><Relationship Id="rId4" Type="http://schemas.openxmlformats.org/officeDocument/2006/relationships/image" Target="../media/image145.png"/><Relationship Id="rId9" Type="http://schemas.openxmlformats.org/officeDocument/2006/relationships/image" Target="../media/image140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26.bin"/><Relationship Id="rId12" Type="http://schemas.openxmlformats.org/officeDocument/2006/relationships/image" Target="../media/image15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49.wmf"/><Relationship Id="rId11" Type="http://schemas.openxmlformats.org/officeDocument/2006/relationships/oleObject" Target="../embeddings/oleObject128.bin"/><Relationship Id="rId5" Type="http://schemas.openxmlformats.org/officeDocument/2006/relationships/oleObject" Target="../embeddings/oleObject125.bin"/><Relationship Id="rId10" Type="http://schemas.openxmlformats.org/officeDocument/2006/relationships/image" Target="../media/image151.wmf"/><Relationship Id="rId4" Type="http://schemas.openxmlformats.org/officeDocument/2006/relationships/image" Target="../media/image153.jpeg"/><Relationship Id="rId9" Type="http://schemas.openxmlformats.org/officeDocument/2006/relationships/oleObject" Target="../embeddings/oleObject127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9.bin"/><Relationship Id="rId13" Type="http://schemas.openxmlformats.org/officeDocument/2006/relationships/image" Target="../media/image104.wmf"/><Relationship Id="rId18" Type="http://schemas.openxmlformats.org/officeDocument/2006/relationships/oleObject" Target="../embeddings/oleObject133.bin"/><Relationship Id="rId26" Type="http://schemas.openxmlformats.org/officeDocument/2006/relationships/oleObject" Target="../embeddings/oleObject137.bin"/><Relationship Id="rId3" Type="http://schemas.openxmlformats.org/officeDocument/2006/relationships/image" Target="../media/image153.jpeg"/><Relationship Id="rId21" Type="http://schemas.openxmlformats.org/officeDocument/2006/relationships/image" Target="../media/image156.wmf"/><Relationship Id="rId7" Type="http://schemas.openxmlformats.org/officeDocument/2006/relationships/image" Target="../media/image100.wmf"/><Relationship Id="rId12" Type="http://schemas.openxmlformats.org/officeDocument/2006/relationships/oleObject" Target="../embeddings/oleObject100.bin"/><Relationship Id="rId17" Type="http://schemas.openxmlformats.org/officeDocument/2006/relationships/image" Target="../media/image106.wmf"/><Relationship Id="rId25" Type="http://schemas.openxmlformats.org/officeDocument/2006/relationships/image" Target="../media/image15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32.bin"/><Relationship Id="rId20" Type="http://schemas.openxmlformats.org/officeDocument/2006/relationships/oleObject" Target="../embeddings/oleObject134.bin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154.wmf"/><Relationship Id="rId24" Type="http://schemas.openxmlformats.org/officeDocument/2006/relationships/oleObject" Target="../embeddings/oleObject136.bin"/><Relationship Id="rId5" Type="http://schemas.openxmlformats.org/officeDocument/2006/relationships/image" Target="../media/image69.wmf"/><Relationship Id="rId15" Type="http://schemas.openxmlformats.org/officeDocument/2006/relationships/image" Target="../media/image155.wmf"/><Relationship Id="rId23" Type="http://schemas.openxmlformats.org/officeDocument/2006/relationships/image" Target="../media/image157.wmf"/><Relationship Id="rId10" Type="http://schemas.openxmlformats.org/officeDocument/2006/relationships/oleObject" Target="../embeddings/oleObject130.bin"/><Relationship Id="rId19" Type="http://schemas.openxmlformats.org/officeDocument/2006/relationships/image" Target="../media/image107.wmf"/><Relationship Id="rId4" Type="http://schemas.openxmlformats.org/officeDocument/2006/relationships/oleObject" Target="../embeddings/oleObject72.bin"/><Relationship Id="rId9" Type="http://schemas.openxmlformats.org/officeDocument/2006/relationships/image" Target="../media/image102.wmf"/><Relationship Id="rId14" Type="http://schemas.openxmlformats.org/officeDocument/2006/relationships/oleObject" Target="../embeddings/oleObject131.bin"/><Relationship Id="rId22" Type="http://schemas.openxmlformats.org/officeDocument/2006/relationships/oleObject" Target="../embeddings/oleObject135.bin"/><Relationship Id="rId27" Type="http://schemas.openxmlformats.org/officeDocument/2006/relationships/image" Target="../media/image159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64.wmf"/><Relationship Id="rId3" Type="http://schemas.openxmlformats.org/officeDocument/2006/relationships/image" Target="../media/image17.png"/><Relationship Id="rId7" Type="http://schemas.openxmlformats.org/officeDocument/2006/relationships/image" Target="../media/image65.wmf"/><Relationship Id="rId12" Type="http://schemas.openxmlformats.org/officeDocument/2006/relationships/oleObject" Target="../embeddings/oleObject61.bin"/><Relationship Id="rId17" Type="http://schemas.openxmlformats.org/officeDocument/2006/relationships/image" Target="../media/image6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3.bin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66.wmf"/><Relationship Id="rId5" Type="http://schemas.openxmlformats.org/officeDocument/2006/relationships/image" Target="../media/image16.wmf"/><Relationship Id="rId15" Type="http://schemas.openxmlformats.org/officeDocument/2006/relationships/image" Target="../media/image60.wmf"/><Relationship Id="rId10" Type="http://schemas.openxmlformats.org/officeDocument/2006/relationships/oleObject" Target="../embeddings/oleObject60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62.wmf"/><Relationship Id="rId14" Type="http://schemas.openxmlformats.org/officeDocument/2006/relationships/oleObject" Target="../embeddings/oleObject6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8.bin"/><Relationship Id="rId13" Type="http://schemas.openxmlformats.org/officeDocument/2006/relationships/image" Target="../media/image149.wmf"/><Relationship Id="rId3" Type="http://schemas.openxmlformats.org/officeDocument/2006/relationships/image" Target="../media/image153.jpeg"/><Relationship Id="rId7" Type="http://schemas.openxmlformats.org/officeDocument/2006/relationships/image" Target="../media/image113.wmf"/><Relationship Id="rId12" Type="http://schemas.openxmlformats.org/officeDocument/2006/relationships/oleObject" Target="../embeddings/oleObject125.bin"/><Relationship Id="rId17" Type="http://schemas.openxmlformats.org/officeDocument/2006/relationships/image" Target="../media/image16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41.bin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06.bin"/><Relationship Id="rId11" Type="http://schemas.openxmlformats.org/officeDocument/2006/relationships/image" Target="../media/image161.wmf"/><Relationship Id="rId5" Type="http://schemas.openxmlformats.org/officeDocument/2006/relationships/image" Target="../media/image112.wmf"/><Relationship Id="rId15" Type="http://schemas.openxmlformats.org/officeDocument/2006/relationships/image" Target="../media/image162.wmf"/><Relationship Id="rId10" Type="http://schemas.openxmlformats.org/officeDocument/2006/relationships/oleObject" Target="../embeddings/oleObject139.bin"/><Relationship Id="rId4" Type="http://schemas.openxmlformats.org/officeDocument/2006/relationships/oleObject" Target="../embeddings/oleObject105.bin"/><Relationship Id="rId9" Type="http://schemas.openxmlformats.org/officeDocument/2006/relationships/image" Target="../media/image160.wmf"/><Relationship Id="rId14" Type="http://schemas.openxmlformats.org/officeDocument/2006/relationships/oleObject" Target="../embeddings/oleObject140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wmf"/><Relationship Id="rId13" Type="http://schemas.openxmlformats.org/officeDocument/2006/relationships/oleObject" Target="../embeddings/oleObject145.bin"/><Relationship Id="rId3" Type="http://schemas.openxmlformats.org/officeDocument/2006/relationships/image" Target="../media/image168.png"/><Relationship Id="rId7" Type="http://schemas.openxmlformats.org/officeDocument/2006/relationships/oleObject" Target="../embeddings/oleObject143.bin"/><Relationship Id="rId12" Type="http://schemas.openxmlformats.org/officeDocument/2006/relationships/image" Target="../media/image16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64.wmf"/><Relationship Id="rId11" Type="http://schemas.openxmlformats.org/officeDocument/2006/relationships/oleObject" Target="../embeddings/oleObject144.bin"/><Relationship Id="rId5" Type="http://schemas.openxmlformats.org/officeDocument/2006/relationships/oleObject" Target="../embeddings/oleObject142.bin"/><Relationship Id="rId10" Type="http://schemas.openxmlformats.org/officeDocument/2006/relationships/image" Target="../media/image69.wmf"/><Relationship Id="rId4" Type="http://schemas.openxmlformats.org/officeDocument/2006/relationships/image" Target="../media/image169.png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167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13" Type="http://schemas.openxmlformats.org/officeDocument/2006/relationships/image" Target="../media/image173.wmf"/><Relationship Id="rId18" Type="http://schemas.openxmlformats.org/officeDocument/2006/relationships/oleObject" Target="../embeddings/oleObject154.bin"/><Relationship Id="rId3" Type="http://schemas.openxmlformats.org/officeDocument/2006/relationships/oleObject" Target="../embeddings/oleObject146.bin"/><Relationship Id="rId7" Type="http://schemas.openxmlformats.org/officeDocument/2006/relationships/oleObject" Target="../embeddings/oleObject148.bin"/><Relationship Id="rId12" Type="http://schemas.openxmlformats.org/officeDocument/2006/relationships/oleObject" Target="../embeddings/oleObject151.bin"/><Relationship Id="rId17" Type="http://schemas.openxmlformats.org/officeDocument/2006/relationships/image" Target="../media/image17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53.bin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70.wmf"/><Relationship Id="rId11" Type="http://schemas.openxmlformats.org/officeDocument/2006/relationships/oleObject" Target="../embeddings/oleObject150.bin"/><Relationship Id="rId5" Type="http://schemas.openxmlformats.org/officeDocument/2006/relationships/oleObject" Target="../embeddings/oleObject147.bin"/><Relationship Id="rId15" Type="http://schemas.openxmlformats.org/officeDocument/2006/relationships/image" Target="../media/image174.wmf"/><Relationship Id="rId10" Type="http://schemas.openxmlformats.org/officeDocument/2006/relationships/image" Target="../media/image172.wmf"/><Relationship Id="rId19" Type="http://schemas.openxmlformats.org/officeDocument/2006/relationships/image" Target="../media/image176.wmf"/><Relationship Id="rId4" Type="http://schemas.openxmlformats.org/officeDocument/2006/relationships/image" Target="../media/image167.wmf"/><Relationship Id="rId9" Type="http://schemas.openxmlformats.org/officeDocument/2006/relationships/oleObject" Target="../embeddings/oleObject149.bin"/><Relationship Id="rId14" Type="http://schemas.openxmlformats.org/officeDocument/2006/relationships/oleObject" Target="../embeddings/oleObject152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wmf"/><Relationship Id="rId13" Type="http://schemas.openxmlformats.org/officeDocument/2006/relationships/image" Target="../media/image179.wmf"/><Relationship Id="rId18" Type="http://schemas.openxmlformats.org/officeDocument/2006/relationships/oleObject" Target="../embeddings/oleObject162.bin"/><Relationship Id="rId3" Type="http://schemas.openxmlformats.org/officeDocument/2006/relationships/oleObject" Target="../embeddings/oleObject155.bin"/><Relationship Id="rId21" Type="http://schemas.openxmlformats.org/officeDocument/2006/relationships/image" Target="../media/image182.wmf"/><Relationship Id="rId7" Type="http://schemas.openxmlformats.org/officeDocument/2006/relationships/oleObject" Target="../embeddings/oleObject157.bin"/><Relationship Id="rId12" Type="http://schemas.openxmlformats.org/officeDocument/2006/relationships/oleObject" Target="../embeddings/oleObject159.bin"/><Relationship Id="rId17" Type="http://schemas.openxmlformats.org/officeDocument/2006/relationships/image" Target="../media/image180.wmf"/><Relationship Id="rId25" Type="http://schemas.openxmlformats.org/officeDocument/2006/relationships/image" Target="../media/image18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61.bin"/><Relationship Id="rId20" Type="http://schemas.openxmlformats.org/officeDocument/2006/relationships/oleObject" Target="../embeddings/oleObject163.bin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76.wmf"/><Relationship Id="rId11" Type="http://schemas.openxmlformats.org/officeDocument/2006/relationships/image" Target="../media/image169.png"/><Relationship Id="rId24" Type="http://schemas.openxmlformats.org/officeDocument/2006/relationships/oleObject" Target="../embeddings/oleObject165.bin"/><Relationship Id="rId5" Type="http://schemas.openxmlformats.org/officeDocument/2006/relationships/oleObject" Target="../embeddings/oleObject156.bin"/><Relationship Id="rId15" Type="http://schemas.openxmlformats.org/officeDocument/2006/relationships/image" Target="../media/image165.wmf"/><Relationship Id="rId23" Type="http://schemas.openxmlformats.org/officeDocument/2006/relationships/image" Target="../media/image183.wmf"/><Relationship Id="rId10" Type="http://schemas.openxmlformats.org/officeDocument/2006/relationships/image" Target="../media/image178.wmf"/><Relationship Id="rId19" Type="http://schemas.openxmlformats.org/officeDocument/2006/relationships/image" Target="../media/image181.wmf"/><Relationship Id="rId4" Type="http://schemas.openxmlformats.org/officeDocument/2006/relationships/image" Target="../media/image172.wmf"/><Relationship Id="rId9" Type="http://schemas.openxmlformats.org/officeDocument/2006/relationships/oleObject" Target="../embeddings/oleObject158.bin"/><Relationship Id="rId14" Type="http://schemas.openxmlformats.org/officeDocument/2006/relationships/oleObject" Target="../embeddings/oleObject160.bin"/><Relationship Id="rId22" Type="http://schemas.openxmlformats.org/officeDocument/2006/relationships/oleObject" Target="../embeddings/oleObject164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wmf"/><Relationship Id="rId13" Type="http://schemas.openxmlformats.org/officeDocument/2006/relationships/oleObject" Target="../embeddings/oleObject171.bin"/><Relationship Id="rId18" Type="http://schemas.openxmlformats.org/officeDocument/2006/relationships/image" Target="../media/image191.wmf"/><Relationship Id="rId3" Type="http://schemas.openxmlformats.org/officeDocument/2006/relationships/oleObject" Target="../embeddings/oleObject166.bin"/><Relationship Id="rId21" Type="http://schemas.openxmlformats.org/officeDocument/2006/relationships/image" Target="../media/image192.wmf"/><Relationship Id="rId7" Type="http://schemas.openxmlformats.org/officeDocument/2006/relationships/oleObject" Target="../embeddings/oleObject168.bin"/><Relationship Id="rId12" Type="http://schemas.openxmlformats.org/officeDocument/2006/relationships/image" Target="../media/image188.wmf"/><Relationship Id="rId17" Type="http://schemas.openxmlformats.org/officeDocument/2006/relationships/oleObject" Target="../embeddings/oleObject17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0.wmf"/><Relationship Id="rId20" Type="http://schemas.openxmlformats.org/officeDocument/2006/relationships/oleObject" Target="../embeddings/oleObject175.bin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71.wmf"/><Relationship Id="rId11" Type="http://schemas.openxmlformats.org/officeDocument/2006/relationships/oleObject" Target="../embeddings/oleObject170.bin"/><Relationship Id="rId5" Type="http://schemas.openxmlformats.org/officeDocument/2006/relationships/oleObject" Target="../embeddings/oleObject167.bin"/><Relationship Id="rId15" Type="http://schemas.openxmlformats.org/officeDocument/2006/relationships/oleObject" Target="../embeddings/oleObject172.bin"/><Relationship Id="rId10" Type="http://schemas.openxmlformats.org/officeDocument/2006/relationships/image" Target="../media/image187.wmf"/><Relationship Id="rId19" Type="http://schemas.openxmlformats.org/officeDocument/2006/relationships/oleObject" Target="../embeddings/oleObject174.bin"/><Relationship Id="rId4" Type="http://schemas.openxmlformats.org/officeDocument/2006/relationships/image" Target="../media/image185.wmf"/><Relationship Id="rId9" Type="http://schemas.openxmlformats.org/officeDocument/2006/relationships/oleObject" Target="../embeddings/oleObject169.bin"/><Relationship Id="rId14" Type="http://schemas.openxmlformats.org/officeDocument/2006/relationships/image" Target="../media/image189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8.bin"/><Relationship Id="rId13" Type="http://schemas.openxmlformats.org/officeDocument/2006/relationships/image" Target="../media/image181.wmf"/><Relationship Id="rId18" Type="http://schemas.openxmlformats.org/officeDocument/2006/relationships/oleObject" Target="../embeddings/oleObject183.bin"/><Relationship Id="rId3" Type="http://schemas.openxmlformats.org/officeDocument/2006/relationships/oleObject" Target="../embeddings/oleObject176.bin"/><Relationship Id="rId21" Type="http://schemas.openxmlformats.org/officeDocument/2006/relationships/image" Target="../media/image154.wmf"/><Relationship Id="rId7" Type="http://schemas.openxmlformats.org/officeDocument/2006/relationships/image" Target="../media/image194.wmf"/><Relationship Id="rId12" Type="http://schemas.openxmlformats.org/officeDocument/2006/relationships/oleObject" Target="../embeddings/oleObject180.bin"/><Relationship Id="rId17" Type="http://schemas.openxmlformats.org/officeDocument/2006/relationships/image" Target="../media/image19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82.bin"/><Relationship Id="rId20" Type="http://schemas.openxmlformats.org/officeDocument/2006/relationships/oleObject" Target="../embeddings/oleObject130.bin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77.bin"/><Relationship Id="rId11" Type="http://schemas.openxmlformats.org/officeDocument/2006/relationships/image" Target="../media/image195.wmf"/><Relationship Id="rId5" Type="http://schemas.openxmlformats.org/officeDocument/2006/relationships/image" Target="../media/image169.png"/><Relationship Id="rId15" Type="http://schemas.openxmlformats.org/officeDocument/2006/relationships/image" Target="../media/image182.wmf"/><Relationship Id="rId23" Type="http://schemas.openxmlformats.org/officeDocument/2006/relationships/image" Target="../media/image104.wmf"/><Relationship Id="rId10" Type="http://schemas.openxmlformats.org/officeDocument/2006/relationships/oleObject" Target="../embeddings/oleObject179.bin"/><Relationship Id="rId19" Type="http://schemas.openxmlformats.org/officeDocument/2006/relationships/image" Target="../media/image197.wmf"/><Relationship Id="rId4" Type="http://schemas.openxmlformats.org/officeDocument/2006/relationships/image" Target="../media/image193.wmf"/><Relationship Id="rId9" Type="http://schemas.openxmlformats.org/officeDocument/2006/relationships/image" Target="../media/image165.wmf"/><Relationship Id="rId14" Type="http://schemas.openxmlformats.org/officeDocument/2006/relationships/oleObject" Target="../embeddings/oleObject181.bin"/><Relationship Id="rId22" Type="http://schemas.openxmlformats.org/officeDocument/2006/relationships/oleObject" Target="../embeddings/oleObject100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wmf"/><Relationship Id="rId13" Type="http://schemas.openxmlformats.org/officeDocument/2006/relationships/oleObject" Target="../embeddings/oleObject189.bin"/><Relationship Id="rId18" Type="http://schemas.openxmlformats.org/officeDocument/2006/relationships/image" Target="../media/image203.wmf"/><Relationship Id="rId3" Type="http://schemas.openxmlformats.org/officeDocument/2006/relationships/oleObject" Target="../embeddings/oleObject184.bin"/><Relationship Id="rId7" Type="http://schemas.openxmlformats.org/officeDocument/2006/relationships/oleObject" Target="../embeddings/oleObject186.bin"/><Relationship Id="rId12" Type="http://schemas.openxmlformats.org/officeDocument/2006/relationships/image" Target="../media/image200.wmf"/><Relationship Id="rId17" Type="http://schemas.openxmlformats.org/officeDocument/2006/relationships/oleObject" Target="../embeddings/oleObject19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2.wmf"/><Relationship Id="rId20" Type="http://schemas.openxmlformats.org/officeDocument/2006/relationships/image" Target="../media/image204.wmf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98.wmf"/><Relationship Id="rId11" Type="http://schemas.openxmlformats.org/officeDocument/2006/relationships/oleObject" Target="../embeddings/oleObject188.bin"/><Relationship Id="rId5" Type="http://schemas.openxmlformats.org/officeDocument/2006/relationships/oleObject" Target="../embeddings/oleObject185.bin"/><Relationship Id="rId15" Type="http://schemas.openxmlformats.org/officeDocument/2006/relationships/oleObject" Target="../embeddings/oleObject190.bin"/><Relationship Id="rId10" Type="http://schemas.openxmlformats.org/officeDocument/2006/relationships/image" Target="../media/image199.wmf"/><Relationship Id="rId19" Type="http://schemas.openxmlformats.org/officeDocument/2006/relationships/oleObject" Target="../embeddings/oleObject192.bin"/><Relationship Id="rId4" Type="http://schemas.openxmlformats.org/officeDocument/2006/relationships/image" Target="../media/image171.wmf"/><Relationship Id="rId9" Type="http://schemas.openxmlformats.org/officeDocument/2006/relationships/oleObject" Target="../embeddings/oleObject187.bin"/><Relationship Id="rId14" Type="http://schemas.openxmlformats.org/officeDocument/2006/relationships/image" Target="../media/image201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wmf"/><Relationship Id="rId13" Type="http://schemas.openxmlformats.org/officeDocument/2006/relationships/image" Target="../media/image178.wmf"/><Relationship Id="rId3" Type="http://schemas.openxmlformats.org/officeDocument/2006/relationships/oleObject" Target="../embeddings/oleObject193.bin"/><Relationship Id="rId7" Type="http://schemas.openxmlformats.org/officeDocument/2006/relationships/oleObject" Target="../embeddings/oleObject195.bin"/><Relationship Id="rId12" Type="http://schemas.openxmlformats.org/officeDocument/2006/relationships/oleObject" Target="../embeddings/oleObject197.bin"/><Relationship Id="rId17" Type="http://schemas.openxmlformats.org/officeDocument/2006/relationships/image" Target="../media/image19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99.bin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04.wmf"/><Relationship Id="rId11" Type="http://schemas.openxmlformats.org/officeDocument/2006/relationships/image" Target="../media/image208.png"/><Relationship Id="rId5" Type="http://schemas.openxmlformats.org/officeDocument/2006/relationships/oleObject" Target="../embeddings/oleObject194.bin"/><Relationship Id="rId15" Type="http://schemas.openxmlformats.org/officeDocument/2006/relationships/image" Target="../media/image207.wmf"/><Relationship Id="rId10" Type="http://schemas.openxmlformats.org/officeDocument/2006/relationships/image" Target="../media/image206.wmf"/><Relationship Id="rId4" Type="http://schemas.openxmlformats.org/officeDocument/2006/relationships/image" Target="../media/image198.wmf"/><Relationship Id="rId9" Type="http://schemas.openxmlformats.org/officeDocument/2006/relationships/oleObject" Target="../embeddings/oleObject196.bin"/><Relationship Id="rId14" Type="http://schemas.openxmlformats.org/officeDocument/2006/relationships/oleObject" Target="../embeddings/oleObject198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wmf"/><Relationship Id="rId3" Type="http://schemas.openxmlformats.org/officeDocument/2006/relationships/image" Target="../media/image211.png"/><Relationship Id="rId7" Type="http://schemas.openxmlformats.org/officeDocument/2006/relationships/oleObject" Target="../embeddings/oleObject20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14.png"/><Relationship Id="rId11" Type="http://schemas.openxmlformats.org/officeDocument/2006/relationships/image" Target="../media/image215.png"/><Relationship Id="rId5" Type="http://schemas.openxmlformats.org/officeDocument/2006/relationships/image" Target="../media/image213.png"/><Relationship Id="rId10" Type="http://schemas.openxmlformats.org/officeDocument/2006/relationships/image" Target="../media/image210.wmf"/><Relationship Id="rId4" Type="http://schemas.openxmlformats.org/officeDocument/2006/relationships/image" Target="../media/image212.png"/><Relationship Id="rId9" Type="http://schemas.openxmlformats.org/officeDocument/2006/relationships/oleObject" Target="../embeddings/oleObject201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3.bin"/><Relationship Id="rId3" Type="http://schemas.openxmlformats.org/officeDocument/2006/relationships/image" Target="../media/image218.png"/><Relationship Id="rId7" Type="http://schemas.openxmlformats.org/officeDocument/2006/relationships/image" Target="../media/image21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202.bin"/><Relationship Id="rId5" Type="http://schemas.openxmlformats.org/officeDocument/2006/relationships/image" Target="../media/image220.png"/><Relationship Id="rId4" Type="http://schemas.openxmlformats.org/officeDocument/2006/relationships/image" Target="../media/image219.png"/><Relationship Id="rId9" Type="http://schemas.openxmlformats.org/officeDocument/2006/relationships/image" Target="../media/image21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wmf"/><Relationship Id="rId13" Type="http://schemas.openxmlformats.org/officeDocument/2006/relationships/oleObject" Target="../embeddings/oleObject209.bin"/><Relationship Id="rId18" Type="http://schemas.openxmlformats.org/officeDocument/2006/relationships/image" Target="../media/image228.wmf"/><Relationship Id="rId3" Type="http://schemas.openxmlformats.org/officeDocument/2006/relationships/oleObject" Target="../embeddings/oleObject204.bin"/><Relationship Id="rId7" Type="http://schemas.openxmlformats.org/officeDocument/2006/relationships/oleObject" Target="../embeddings/oleObject206.bin"/><Relationship Id="rId12" Type="http://schemas.openxmlformats.org/officeDocument/2006/relationships/image" Target="../media/image225.wmf"/><Relationship Id="rId17" Type="http://schemas.openxmlformats.org/officeDocument/2006/relationships/oleObject" Target="../embeddings/oleObject21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7.wmf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22.wmf"/><Relationship Id="rId11" Type="http://schemas.openxmlformats.org/officeDocument/2006/relationships/oleObject" Target="../embeddings/oleObject208.bin"/><Relationship Id="rId5" Type="http://schemas.openxmlformats.org/officeDocument/2006/relationships/oleObject" Target="../embeddings/oleObject205.bin"/><Relationship Id="rId15" Type="http://schemas.openxmlformats.org/officeDocument/2006/relationships/oleObject" Target="../embeddings/oleObject210.bin"/><Relationship Id="rId10" Type="http://schemas.openxmlformats.org/officeDocument/2006/relationships/image" Target="../media/image224.wmf"/><Relationship Id="rId4" Type="http://schemas.openxmlformats.org/officeDocument/2006/relationships/image" Target="../media/image221.wmf"/><Relationship Id="rId9" Type="http://schemas.openxmlformats.org/officeDocument/2006/relationships/oleObject" Target="../embeddings/oleObject207.bin"/><Relationship Id="rId14" Type="http://schemas.openxmlformats.org/officeDocument/2006/relationships/image" Target="../media/image226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wmf"/><Relationship Id="rId3" Type="http://schemas.openxmlformats.org/officeDocument/2006/relationships/oleObject" Target="../embeddings/oleObject212.bin"/><Relationship Id="rId7" Type="http://schemas.openxmlformats.org/officeDocument/2006/relationships/oleObject" Target="../embeddings/oleObject2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29.wmf"/><Relationship Id="rId5" Type="http://schemas.openxmlformats.org/officeDocument/2006/relationships/oleObject" Target="../embeddings/oleObject213.bin"/><Relationship Id="rId10" Type="http://schemas.openxmlformats.org/officeDocument/2006/relationships/image" Target="../media/image231.wmf"/><Relationship Id="rId4" Type="http://schemas.openxmlformats.org/officeDocument/2006/relationships/image" Target="../media/image224.wmf"/><Relationship Id="rId9" Type="http://schemas.openxmlformats.org/officeDocument/2006/relationships/oleObject" Target="../embeddings/oleObject215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32.wmf"/><Relationship Id="rId5" Type="http://schemas.openxmlformats.org/officeDocument/2006/relationships/oleObject" Target="../embeddings/oleObject216.bin"/><Relationship Id="rId4" Type="http://schemas.openxmlformats.org/officeDocument/2006/relationships/image" Target="../media/image233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9.bin"/><Relationship Id="rId13" Type="http://schemas.openxmlformats.org/officeDocument/2006/relationships/image" Target="../media/image238.wmf"/><Relationship Id="rId3" Type="http://schemas.openxmlformats.org/officeDocument/2006/relationships/image" Target="../media/image241.png"/><Relationship Id="rId7" Type="http://schemas.openxmlformats.org/officeDocument/2006/relationships/image" Target="../media/image235.wmf"/><Relationship Id="rId12" Type="http://schemas.openxmlformats.org/officeDocument/2006/relationships/oleObject" Target="../embeddings/oleObject221.bin"/><Relationship Id="rId17" Type="http://schemas.openxmlformats.org/officeDocument/2006/relationships/image" Target="../media/image240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23.bin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218.bin"/><Relationship Id="rId11" Type="http://schemas.openxmlformats.org/officeDocument/2006/relationships/image" Target="../media/image237.wmf"/><Relationship Id="rId5" Type="http://schemas.openxmlformats.org/officeDocument/2006/relationships/image" Target="../media/image234.wmf"/><Relationship Id="rId15" Type="http://schemas.openxmlformats.org/officeDocument/2006/relationships/image" Target="../media/image239.wmf"/><Relationship Id="rId10" Type="http://schemas.openxmlformats.org/officeDocument/2006/relationships/oleObject" Target="../embeddings/oleObject220.bin"/><Relationship Id="rId4" Type="http://schemas.openxmlformats.org/officeDocument/2006/relationships/oleObject" Target="../embeddings/oleObject217.bin"/><Relationship Id="rId9" Type="http://schemas.openxmlformats.org/officeDocument/2006/relationships/image" Target="../media/image236.wmf"/><Relationship Id="rId14" Type="http://schemas.openxmlformats.org/officeDocument/2006/relationships/oleObject" Target="../embeddings/oleObject222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6.bin"/><Relationship Id="rId13" Type="http://schemas.openxmlformats.org/officeDocument/2006/relationships/image" Target="../media/image246.wmf"/><Relationship Id="rId18" Type="http://schemas.openxmlformats.org/officeDocument/2006/relationships/oleObject" Target="../embeddings/oleObject231.bin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250.wmf"/><Relationship Id="rId7" Type="http://schemas.openxmlformats.org/officeDocument/2006/relationships/image" Target="../media/image243.wmf"/><Relationship Id="rId12" Type="http://schemas.openxmlformats.org/officeDocument/2006/relationships/oleObject" Target="../embeddings/oleObject228.bin"/><Relationship Id="rId17" Type="http://schemas.openxmlformats.org/officeDocument/2006/relationships/image" Target="../media/image248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230.bin"/><Relationship Id="rId20" Type="http://schemas.openxmlformats.org/officeDocument/2006/relationships/oleObject" Target="../embeddings/oleObject232.bin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225.bin"/><Relationship Id="rId11" Type="http://schemas.openxmlformats.org/officeDocument/2006/relationships/image" Target="../media/image245.wmf"/><Relationship Id="rId5" Type="http://schemas.openxmlformats.org/officeDocument/2006/relationships/image" Target="../media/image242.wmf"/><Relationship Id="rId15" Type="http://schemas.openxmlformats.org/officeDocument/2006/relationships/image" Target="../media/image247.wmf"/><Relationship Id="rId23" Type="http://schemas.openxmlformats.org/officeDocument/2006/relationships/image" Target="../media/image251.wmf"/><Relationship Id="rId10" Type="http://schemas.openxmlformats.org/officeDocument/2006/relationships/oleObject" Target="../embeddings/oleObject227.bin"/><Relationship Id="rId19" Type="http://schemas.openxmlformats.org/officeDocument/2006/relationships/image" Target="../media/image249.wmf"/><Relationship Id="rId4" Type="http://schemas.openxmlformats.org/officeDocument/2006/relationships/oleObject" Target="../embeddings/oleObject224.bin"/><Relationship Id="rId9" Type="http://schemas.openxmlformats.org/officeDocument/2006/relationships/image" Target="../media/image244.wmf"/><Relationship Id="rId14" Type="http://schemas.openxmlformats.org/officeDocument/2006/relationships/oleObject" Target="../embeddings/oleObject229.bin"/><Relationship Id="rId22" Type="http://schemas.openxmlformats.org/officeDocument/2006/relationships/oleObject" Target="../embeddings/oleObject233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wmf"/><Relationship Id="rId3" Type="http://schemas.openxmlformats.org/officeDocument/2006/relationships/image" Target="../media/image254.png"/><Relationship Id="rId7" Type="http://schemas.openxmlformats.org/officeDocument/2006/relationships/oleObject" Target="../embeddings/oleObject2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10" Type="http://schemas.openxmlformats.org/officeDocument/2006/relationships/image" Target="../media/image253.wmf"/><Relationship Id="rId4" Type="http://schemas.openxmlformats.org/officeDocument/2006/relationships/image" Target="../media/image255.png"/><Relationship Id="rId9" Type="http://schemas.openxmlformats.org/officeDocument/2006/relationships/oleObject" Target="../embeddings/oleObject235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259.png"/><Relationship Id="rId7" Type="http://schemas.openxmlformats.org/officeDocument/2006/relationships/oleObject" Target="../embeddings/oleObject7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62.png"/><Relationship Id="rId11" Type="http://schemas.openxmlformats.org/officeDocument/2006/relationships/image" Target="../media/image258.wmf"/><Relationship Id="rId5" Type="http://schemas.openxmlformats.org/officeDocument/2006/relationships/image" Target="../media/image261.png"/><Relationship Id="rId10" Type="http://schemas.openxmlformats.org/officeDocument/2006/relationships/oleObject" Target="../embeddings/oleObject236.bin"/><Relationship Id="rId4" Type="http://schemas.openxmlformats.org/officeDocument/2006/relationships/image" Target="../media/image260.png"/><Relationship Id="rId9" Type="http://schemas.openxmlformats.org/officeDocument/2006/relationships/image" Target="../media/image26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wmf"/><Relationship Id="rId13" Type="http://schemas.openxmlformats.org/officeDocument/2006/relationships/oleObject" Target="../embeddings/oleObject242.bin"/><Relationship Id="rId18" Type="http://schemas.openxmlformats.org/officeDocument/2006/relationships/image" Target="../media/image270.wmf"/><Relationship Id="rId3" Type="http://schemas.openxmlformats.org/officeDocument/2006/relationships/oleObject" Target="../embeddings/oleObject237.bin"/><Relationship Id="rId21" Type="http://schemas.openxmlformats.org/officeDocument/2006/relationships/oleObject" Target="../embeddings/oleObject246.bin"/><Relationship Id="rId7" Type="http://schemas.openxmlformats.org/officeDocument/2006/relationships/oleObject" Target="../embeddings/oleObject239.bin"/><Relationship Id="rId12" Type="http://schemas.openxmlformats.org/officeDocument/2006/relationships/image" Target="../media/image268.wmf"/><Relationship Id="rId17" Type="http://schemas.openxmlformats.org/officeDocument/2006/relationships/oleObject" Target="../embeddings/oleObject244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43.bin"/><Relationship Id="rId20" Type="http://schemas.openxmlformats.org/officeDocument/2006/relationships/image" Target="../media/image271.wmf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65.wmf"/><Relationship Id="rId11" Type="http://schemas.openxmlformats.org/officeDocument/2006/relationships/oleObject" Target="../embeddings/oleObject241.bin"/><Relationship Id="rId5" Type="http://schemas.openxmlformats.org/officeDocument/2006/relationships/oleObject" Target="../embeddings/oleObject238.bin"/><Relationship Id="rId15" Type="http://schemas.openxmlformats.org/officeDocument/2006/relationships/image" Target="../media/image259.png"/><Relationship Id="rId10" Type="http://schemas.openxmlformats.org/officeDocument/2006/relationships/image" Target="../media/image267.wmf"/><Relationship Id="rId19" Type="http://schemas.openxmlformats.org/officeDocument/2006/relationships/oleObject" Target="../embeddings/oleObject245.bin"/><Relationship Id="rId4" Type="http://schemas.openxmlformats.org/officeDocument/2006/relationships/image" Target="../media/image264.wmf"/><Relationship Id="rId9" Type="http://schemas.openxmlformats.org/officeDocument/2006/relationships/oleObject" Target="../embeddings/oleObject240.bin"/><Relationship Id="rId14" Type="http://schemas.openxmlformats.org/officeDocument/2006/relationships/image" Target="../media/image269.wmf"/><Relationship Id="rId22" Type="http://schemas.openxmlformats.org/officeDocument/2006/relationships/image" Target="../media/image272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wmf"/><Relationship Id="rId13" Type="http://schemas.openxmlformats.org/officeDocument/2006/relationships/image" Target="../media/image275.wmf"/><Relationship Id="rId3" Type="http://schemas.openxmlformats.org/officeDocument/2006/relationships/oleObject" Target="../embeddings/oleObject247.bin"/><Relationship Id="rId7" Type="http://schemas.openxmlformats.org/officeDocument/2006/relationships/oleObject" Target="../embeddings/oleObject249.bin"/><Relationship Id="rId12" Type="http://schemas.openxmlformats.org/officeDocument/2006/relationships/oleObject" Target="../embeddings/oleObject251.bin"/><Relationship Id="rId17" Type="http://schemas.openxmlformats.org/officeDocument/2006/relationships/image" Target="../media/image27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53.bin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72.wmf"/><Relationship Id="rId11" Type="http://schemas.openxmlformats.org/officeDocument/2006/relationships/image" Target="../media/image257.png"/><Relationship Id="rId5" Type="http://schemas.openxmlformats.org/officeDocument/2006/relationships/oleObject" Target="../embeddings/oleObject248.bin"/><Relationship Id="rId15" Type="http://schemas.openxmlformats.org/officeDocument/2006/relationships/image" Target="../media/image276.wmf"/><Relationship Id="rId10" Type="http://schemas.openxmlformats.org/officeDocument/2006/relationships/image" Target="../media/image274.wmf"/><Relationship Id="rId4" Type="http://schemas.openxmlformats.org/officeDocument/2006/relationships/image" Target="../media/image267.wmf"/><Relationship Id="rId9" Type="http://schemas.openxmlformats.org/officeDocument/2006/relationships/oleObject" Target="../embeddings/oleObject250.bin"/><Relationship Id="rId14" Type="http://schemas.openxmlformats.org/officeDocument/2006/relationships/oleObject" Target="../embeddings/oleObject252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6.bin"/><Relationship Id="rId13" Type="http://schemas.openxmlformats.org/officeDocument/2006/relationships/image" Target="../media/image281.wmf"/><Relationship Id="rId3" Type="http://schemas.openxmlformats.org/officeDocument/2006/relationships/image" Target="../media/image259.png"/><Relationship Id="rId7" Type="http://schemas.openxmlformats.org/officeDocument/2006/relationships/image" Target="../media/image279.wmf"/><Relationship Id="rId12" Type="http://schemas.openxmlformats.org/officeDocument/2006/relationships/oleObject" Target="../embeddings/oleObject25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255.bin"/><Relationship Id="rId11" Type="http://schemas.openxmlformats.org/officeDocument/2006/relationships/image" Target="../media/image258.wmf"/><Relationship Id="rId5" Type="http://schemas.openxmlformats.org/officeDocument/2006/relationships/image" Target="../media/image278.wmf"/><Relationship Id="rId10" Type="http://schemas.openxmlformats.org/officeDocument/2006/relationships/oleObject" Target="../embeddings/oleObject257.bin"/><Relationship Id="rId4" Type="http://schemas.openxmlformats.org/officeDocument/2006/relationships/oleObject" Target="../embeddings/oleObject254.bin"/><Relationship Id="rId9" Type="http://schemas.openxmlformats.org/officeDocument/2006/relationships/image" Target="../media/image280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wmf"/><Relationship Id="rId13" Type="http://schemas.openxmlformats.org/officeDocument/2006/relationships/oleObject" Target="../embeddings/oleObject264.bin"/><Relationship Id="rId18" Type="http://schemas.openxmlformats.org/officeDocument/2006/relationships/oleObject" Target="../embeddings/oleObject267.bin"/><Relationship Id="rId3" Type="http://schemas.openxmlformats.org/officeDocument/2006/relationships/oleObject" Target="../embeddings/oleObject259.bin"/><Relationship Id="rId21" Type="http://schemas.openxmlformats.org/officeDocument/2006/relationships/image" Target="../media/image290.wmf"/><Relationship Id="rId7" Type="http://schemas.openxmlformats.org/officeDocument/2006/relationships/oleObject" Target="../embeddings/oleObject261.bin"/><Relationship Id="rId12" Type="http://schemas.openxmlformats.org/officeDocument/2006/relationships/image" Target="../media/image286.wmf"/><Relationship Id="rId17" Type="http://schemas.openxmlformats.org/officeDocument/2006/relationships/oleObject" Target="../embeddings/oleObject26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8.wmf"/><Relationship Id="rId20" Type="http://schemas.openxmlformats.org/officeDocument/2006/relationships/oleObject" Target="../embeddings/oleObject268.bin"/><Relationship Id="rId1" Type="http://schemas.openxmlformats.org/officeDocument/2006/relationships/vmlDrawing" Target="../drawings/vmlDrawing49.vml"/><Relationship Id="rId6" Type="http://schemas.openxmlformats.org/officeDocument/2006/relationships/image" Target="../media/image283.wmf"/><Relationship Id="rId11" Type="http://schemas.openxmlformats.org/officeDocument/2006/relationships/oleObject" Target="../embeddings/oleObject263.bin"/><Relationship Id="rId5" Type="http://schemas.openxmlformats.org/officeDocument/2006/relationships/oleObject" Target="../embeddings/oleObject260.bin"/><Relationship Id="rId15" Type="http://schemas.openxmlformats.org/officeDocument/2006/relationships/oleObject" Target="../embeddings/oleObject265.bin"/><Relationship Id="rId23" Type="http://schemas.openxmlformats.org/officeDocument/2006/relationships/image" Target="../media/image291.wmf"/><Relationship Id="rId10" Type="http://schemas.openxmlformats.org/officeDocument/2006/relationships/image" Target="../media/image285.wmf"/><Relationship Id="rId19" Type="http://schemas.openxmlformats.org/officeDocument/2006/relationships/image" Target="../media/image289.wmf"/><Relationship Id="rId4" Type="http://schemas.openxmlformats.org/officeDocument/2006/relationships/image" Target="../media/image282.wmf"/><Relationship Id="rId9" Type="http://schemas.openxmlformats.org/officeDocument/2006/relationships/oleObject" Target="../embeddings/oleObject262.bin"/><Relationship Id="rId14" Type="http://schemas.openxmlformats.org/officeDocument/2006/relationships/image" Target="../media/image287.wmf"/><Relationship Id="rId22" Type="http://schemas.openxmlformats.org/officeDocument/2006/relationships/oleObject" Target="../embeddings/oleObject269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wmf"/><Relationship Id="rId13" Type="http://schemas.openxmlformats.org/officeDocument/2006/relationships/image" Target="../media/image257.png"/><Relationship Id="rId3" Type="http://schemas.openxmlformats.org/officeDocument/2006/relationships/oleObject" Target="../embeddings/oleObject270.bin"/><Relationship Id="rId7" Type="http://schemas.openxmlformats.org/officeDocument/2006/relationships/oleObject" Target="../embeddings/oleObject272.bin"/><Relationship Id="rId12" Type="http://schemas.openxmlformats.org/officeDocument/2006/relationships/image" Target="../media/image294.wmf"/><Relationship Id="rId17" Type="http://schemas.openxmlformats.org/officeDocument/2006/relationships/image" Target="../media/image29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76.bin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91.wmf"/><Relationship Id="rId11" Type="http://schemas.openxmlformats.org/officeDocument/2006/relationships/oleObject" Target="../embeddings/oleObject274.bin"/><Relationship Id="rId5" Type="http://schemas.openxmlformats.org/officeDocument/2006/relationships/oleObject" Target="../embeddings/oleObject271.bin"/><Relationship Id="rId15" Type="http://schemas.openxmlformats.org/officeDocument/2006/relationships/image" Target="../media/image295.wmf"/><Relationship Id="rId10" Type="http://schemas.openxmlformats.org/officeDocument/2006/relationships/image" Target="../media/image293.wmf"/><Relationship Id="rId4" Type="http://schemas.openxmlformats.org/officeDocument/2006/relationships/image" Target="../media/image286.wmf"/><Relationship Id="rId9" Type="http://schemas.openxmlformats.org/officeDocument/2006/relationships/oleObject" Target="../embeddings/oleObject273.bin"/><Relationship Id="rId14" Type="http://schemas.openxmlformats.org/officeDocument/2006/relationships/oleObject" Target="../embeddings/oleObject275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9.bin"/><Relationship Id="rId13" Type="http://schemas.openxmlformats.org/officeDocument/2006/relationships/image" Target="../media/image300.wmf"/><Relationship Id="rId3" Type="http://schemas.openxmlformats.org/officeDocument/2006/relationships/image" Target="../media/image259.png"/><Relationship Id="rId7" Type="http://schemas.openxmlformats.org/officeDocument/2006/relationships/image" Target="../media/image298.wmf"/><Relationship Id="rId12" Type="http://schemas.openxmlformats.org/officeDocument/2006/relationships/oleObject" Target="../embeddings/oleObject28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278.bin"/><Relationship Id="rId11" Type="http://schemas.openxmlformats.org/officeDocument/2006/relationships/image" Target="../media/image258.wmf"/><Relationship Id="rId5" Type="http://schemas.openxmlformats.org/officeDocument/2006/relationships/image" Target="../media/image297.wmf"/><Relationship Id="rId10" Type="http://schemas.openxmlformats.org/officeDocument/2006/relationships/oleObject" Target="../embeddings/oleObject280.bin"/><Relationship Id="rId4" Type="http://schemas.openxmlformats.org/officeDocument/2006/relationships/oleObject" Target="../embeddings/oleObject277.bin"/><Relationship Id="rId9" Type="http://schemas.openxmlformats.org/officeDocument/2006/relationships/image" Target="../media/image299.wmf"/><Relationship Id="rId14" Type="http://schemas.openxmlformats.org/officeDocument/2006/relationships/image" Target="../media/image30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wmf"/><Relationship Id="rId13" Type="http://schemas.openxmlformats.org/officeDocument/2006/relationships/oleObject" Target="../embeddings/oleObject287.bin"/><Relationship Id="rId18" Type="http://schemas.openxmlformats.org/officeDocument/2006/relationships/oleObject" Target="../embeddings/oleObject290.bin"/><Relationship Id="rId3" Type="http://schemas.openxmlformats.org/officeDocument/2006/relationships/oleObject" Target="../embeddings/oleObject282.bin"/><Relationship Id="rId21" Type="http://schemas.openxmlformats.org/officeDocument/2006/relationships/image" Target="../media/image310.wmf"/><Relationship Id="rId7" Type="http://schemas.openxmlformats.org/officeDocument/2006/relationships/oleObject" Target="../embeddings/oleObject284.bin"/><Relationship Id="rId12" Type="http://schemas.openxmlformats.org/officeDocument/2006/relationships/image" Target="../media/image306.wmf"/><Relationship Id="rId17" Type="http://schemas.openxmlformats.org/officeDocument/2006/relationships/image" Target="../media/image30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89.bin"/><Relationship Id="rId20" Type="http://schemas.openxmlformats.org/officeDocument/2006/relationships/oleObject" Target="../embeddings/oleObject291.bin"/><Relationship Id="rId1" Type="http://schemas.openxmlformats.org/officeDocument/2006/relationships/vmlDrawing" Target="../drawings/vmlDrawing52.vml"/><Relationship Id="rId6" Type="http://schemas.openxmlformats.org/officeDocument/2006/relationships/image" Target="../media/image303.wmf"/><Relationship Id="rId11" Type="http://schemas.openxmlformats.org/officeDocument/2006/relationships/oleObject" Target="../embeddings/oleObject286.bin"/><Relationship Id="rId5" Type="http://schemas.openxmlformats.org/officeDocument/2006/relationships/oleObject" Target="../embeddings/oleObject283.bin"/><Relationship Id="rId15" Type="http://schemas.openxmlformats.org/officeDocument/2006/relationships/image" Target="../media/image307.wmf"/><Relationship Id="rId23" Type="http://schemas.openxmlformats.org/officeDocument/2006/relationships/image" Target="../media/image311.wmf"/><Relationship Id="rId10" Type="http://schemas.openxmlformats.org/officeDocument/2006/relationships/image" Target="../media/image305.wmf"/><Relationship Id="rId19" Type="http://schemas.openxmlformats.org/officeDocument/2006/relationships/image" Target="../media/image309.wmf"/><Relationship Id="rId4" Type="http://schemas.openxmlformats.org/officeDocument/2006/relationships/image" Target="../media/image302.wmf"/><Relationship Id="rId9" Type="http://schemas.openxmlformats.org/officeDocument/2006/relationships/oleObject" Target="../embeddings/oleObject285.bin"/><Relationship Id="rId14" Type="http://schemas.openxmlformats.org/officeDocument/2006/relationships/oleObject" Target="../embeddings/oleObject288.bin"/><Relationship Id="rId22" Type="http://schemas.openxmlformats.org/officeDocument/2006/relationships/oleObject" Target="../embeddings/oleObject292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wmf"/><Relationship Id="rId13" Type="http://schemas.openxmlformats.org/officeDocument/2006/relationships/oleObject" Target="../embeddings/oleObject298.bin"/><Relationship Id="rId3" Type="http://schemas.openxmlformats.org/officeDocument/2006/relationships/oleObject" Target="../embeddings/oleObject293.bin"/><Relationship Id="rId7" Type="http://schemas.openxmlformats.org/officeDocument/2006/relationships/oleObject" Target="../embeddings/oleObject295.bin"/><Relationship Id="rId12" Type="http://schemas.openxmlformats.org/officeDocument/2006/relationships/image" Target="../media/image316.wmf"/><Relationship Id="rId17" Type="http://schemas.openxmlformats.org/officeDocument/2006/relationships/image" Target="../media/image31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18.wmf"/><Relationship Id="rId1" Type="http://schemas.openxmlformats.org/officeDocument/2006/relationships/vmlDrawing" Target="../drawings/vmlDrawing53.vml"/><Relationship Id="rId6" Type="http://schemas.openxmlformats.org/officeDocument/2006/relationships/image" Target="../media/image313.wmf"/><Relationship Id="rId11" Type="http://schemas.openxmlformats.org/officeDocument/2006/relationships/oleObject" Target="../embeddings/oleObject297.bin"/><Relationship Id="rId5" Type="http://schemas.openxmlformats.org/officeDocument/2006/relationships/oleObject" Target="../embeddings/oleObject294.bin"/><Relationship Id="rId15" Type="http://schemas.openxmlformats.org/officeDocument/2006/relationships/oleObject" Target="../embeddings/oleObject299.bin"/><Relationship Id="rId10" Type="http://schemas.openxmlformats.org/officeDocument/2006/relationships/image" Target="../media/image315.wmf"/><Relationship Id="rId4" Type="http://schemas.openxmlformats.org/officeDocument/2006/relationships/image" Target="../media/image312.wmf"/><Relationship Id="rId9" Type="http://schemas.openxmlformats.org/officeDocument/2006/relationships/oleObject" Target="../embeddings/oleObject296.bin"/><Relationship Id="rId14" Type="http://schemas.openxmlformats.org/officeDocument/2006/relationships/image" Target="../media/image317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2.bin"/><Relationship Id="rId3" Type="http://schemas.openxmlformats.org/officeDocument/2006/relationships/image" Target="../media/image320.png"/><Relationship Id="rId7" Type="http://schemas.openxmlformats.org/officeDocument/2006/relationships/image" Target="../media/image293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301.bin"/><Relationship Id="rId5" Type="http://schemas.openxmlformats.org/officeDocument/2006/relationships/image" Target="../media/image274.wmf"/><Relationship Id="rId10" Type="http://schemas.openxmlformats.org/officeDocument/2006/relationships/image" Target="../media/image321.png"/><Relationship Id="rId4" Type="http://schemas.openxmlformats.org/officeDocument/2006/relationships/oleObject" Target="../embeddings/oleObject300.bin"/><Relationship Id="rId9" Type="http://schemas.openxmlformats.org/officeDocument/2006/relationships/image" Target="../media/image317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322.wmf"/><Relationship Id="rId5" Type="http://schemas.openxmlformats.org/officeDocument/2006/relationships/oleObject" Target="../embeddings/oleObject303.bin"/><Relationship Id="rId4" Type="http://schemas.openxmlformats.org/officeDocument/2006/relationships/image" Target="../media/image323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wmf"/><Relationship Id="rId13" Type="http://schemas.openxmlformats.org/officeDocument/2006/relationships/oleObject" Target="../embeddings/oleObject309.bin"/><Relationship Id="rId18" Type="http://schemas.openxmlformats.org/officeDocument/2006/relationships/oleObject" Target="../embeddings/oleObject311.bin"/><Relationship Id="rId3" Type="http://schemas.openxmlformats.org/officeDocument/2006/relationships/oleObject" Target="../embeddings/oleObject304.bin"/><Relationship Id="rId21" Type="http://schemas.openxmlformats.org/officeDocument/2006/relationships/image" Target="../media/image322.wmf"/><Relationship Id="rId7" Type="http://schemas.openxmlformats.org/officeDocument/2006/relationships/oleObject" Target="../embeddings/oleObject306.bin"/><Relationship Id="rId12" Type="http://schemas.openxmlformats.org/officeDocument/2006/relationships/image" Target="../media/image328.wmf"/><Relationship Id="rId17" Type="http://schemas.openxmlformats.org/officeDocument/2006/relationships/image" Target="../media/image330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10.bin"/><Relationship Id="rId20" Type="http://schemas.openxmlformats.org/officeDocument/2006/relationships/oleObject" Target="../embeddings/oleObject303.bin"/><Relationship Id="rId1" Type="http://schemas.openxmlformats.org/officeDocument/2006/relationships/vmlDrawing" Target="../drawings/vmlDrawing56.vml"/><Relationship Id="rId6" Type="http://schemas.openxmlformats.org/officeDocument/2006/relationships/image" Target="../media/image325.wmf"/><Relationship Id="rId11" Type="http://schemas.openxmlformats.org/officeDocument/2006/relationships/oleObject" Target="../embeddings/oleObject308.bin"/><Relationship Id="rId5" Type="http://schemas.openxmlformats.org/officeDocument/2006/relationships/oleObject" Target="../embeddings/oleObject305.bin"/><Relationship Id="rId15" Type="http://schemas.openxmlformats.org/officeDocument/2006/relationships/image" Target="../media/image332.png"/><Relationship Id="rId10" Type="http://schemas.openxmlformats.org/officeDocument/2006/relationships/image" Target="../media/image327.wmf"/><Relationship Id="rId19" Type="http://schemas.openxmlformats.org/officeDocument/2006/relationships/image" Target="../media/image331.wmf"/><Relationship Id="rId4" Type="http://schemas.openxmlformats.org/officeDocument/2006/relationships/image" Target="../media/image324.wmf"/><Relationship Id="rId9" Type="http://schemas.openxmlformats.org/officeDocument/2006/relationships/oleObject" Target="../embeddings/oleObject307.bin"/><Relationship Id="rId14" Type="http://schemas.openxmlformats.org/officeDocument/2006/relationships/image" Target="../media/image329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26.bin"/><Relationship Id="rId12" Type="http://schemas.openxmlformats.org/officeDocument/2006/relationships/image" Target="../media/image15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49.wmf"/><Relationship Id="rId11" Type="http://schemas.openxmlformats.org/officeDocument/2006/relationships/oleObject" Target="../embeddings/oleObject128.bin"/><Relationship Id="rId5" Type="http://schemas.openxmlformats.org/officeDocument/2006/relationships/oleObject" Target="../embeddings/oleObject125.bin"/><Relationship Id="rId10" Type="http://schemas.openxmlformats.org/officeDocument/2006/relationships/image" Target="../media/image151.wmf"/><Relationship Id="rId4" Type="http://schemas.openxmlformats.org/officeDocument/2006/relationships/image" Target="../media/image153.jpeg"/><Relationship Id="rId9" Type="http://schemas.openxmlformats.org/officeDocument/2006/relationships/oleObject" Target="../embeddings/oleObject127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4.bin"/><Relationship Id="rId13" Type="http://schemas.openxmlformats.org/officeDocument/2006/relationships/image" Target="../media/image336.wmf"/><Relationship Id="rId18" Type="http://schemas.openxmlformats.org/officeDocument/2006/relationships/oleObject" Target="../embeddings/oleObject319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2.wmf"/><Relationship Id="rId12" Type="http://schemas.openxmlformats.org/officeDocument/2006/relationships/oleObject" Target="../embeddings/oleObject316.bin"/><Relationship Id="rId17" Type="http://schemas.openxmlformats.org/officeDocument/2006/relationships/image" Target="../media/image338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318.bin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313.bin"/><Relationship Id="rId11" Type="http://schemas.openxmlformats.org/officeDocument/2006/relationships/image" Target="../media/image335.wmf"/><Relationship Id="rId5" Type="http://schemas.openxmlformats.org/officeDocument/2006/relationships/image" Target="../media/image333.wmf"/><Relationship Id="rId15" Type="http://schemas.openxmlformats.org/officeDocument/2006/relationships/image" Target="../media/image337.wmf"/><Relationship Id="rId10" Type="http://schemas.openxmlformats.org/officeDocument/2006/relationships/oleObject" Target="../embeddings/oleObject315.bin"/><Relationship Id="rId19" Type="http://schemas.openxmlformats.org/officeDocument/2006/relationships/image" Target="../media/image339.wmf"/><Relationship Id="rId4" Type="http://schemas.openxmlformats.org/officeDocument/2006/relationships/oleObject" Target="../embeddings/oleObject312.bin"/><Relationship Id="rId9" Type="http://schemas.openxmlformats.org/officeDocument/2006/relationships/image" Target="../media/image334.wmf"/><Relationship Id="rId14" Type="http://schemas.openxmlformats.org/officeDocument/2006/relationships/oleObject" Target="../embeddings/oleObject317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0.bin"/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345.png"/><Relationship Id="rId11" Type="http://schemas.openxmlformats.org/officeDocument/2006/relationships/image" Target="../media/image341.wmf"/><Relationship Id="rId5" Type="http://schemas.openxmlformats.org/officeDocument/2006/relationships/image" Target="../media/image344.png"/><Relationship Id="rId10" Type="http://schemas.openxmlformats.org/officeDocument/2006/relationships/oleObject" Target="../embeddings/oleObject321.bin"/><Relationship Id="rId4" Type="http://schemas.openxmlformats.org/officeDocument/2006/relationships/image" Target="../media/image343.png"/><Relationship Id="rId9" Type="http://schemas.openxmlformats.org/officeDocument/2006/relationships/image" Target="../media/image340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wmf"/><Relationship Id="rId13" Type="http://schemas.openxmlformats.org/officeDocument/2006/relationships/oleObject" Target="../embeddings/oleObject326.bin"/><Relationship Id="rId3" Type="http://schemas.openxmlformats.org/officeDocument/2006/relationships/image" Target="../media/image352.png"/><Relationship Id="rId7" Type="http://schemas.openxmlformats.org/officeDocument/2006/relationships/oleObject" Target="../embeddings/oleObject323.bin"/><Relationship Id="rId12" Type="http://schemas.openxmlformats.org/officeDocument/2006/relationships/image" Target="../media/image35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347.wmf"/><Relationship Id="rId11" Type="http://schemas.openxmlformats.org/officeDocument/2006/relationships/oleObject" Target="../embeddings/oleObject325.bin"/><Relationship Id="rId5" Type="http://schemas.openxmlformats.org/officeDocument/2006/relationships/oleObject" Target="../embeddings/oleObject322.bin"/><Relationship Id="rId10" Type="http://schemas.openxmlformats.org/officeDocument/2006/relationships/image" Target="../media/image349.wmf"/><Relationship Id="rId4" Type="http://schemas.openxmlformats.org/officeDocument/2006/relationships/image" Target="../media/image343.png"/><Relationship Id="rId9" Type="http://schemas.openxmlformats.org/officeDocument/2006/relationships/oleObject" Target="../embeddings/oleObject324.bin"/><Relationship Id="rId14" Type="http://schemas.openxmlformats.org/officeDocument/2006/relationships/image" Target="../media/image351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wmf"/><Relationship Id="rId13" Type="http://schemas.openxmlformats.org/officeDocument/2006/relationships/oleObject" Target="../embeddings/oleObject332.bin"/><Relationship Id="rId18" Type="http://schemas.openxmlformats.org/officeDocument/2006/relationships/image" Target="../media/image360.wmf"/><Relationship Id="rId3" Type="http://schemas.openxmlformats.org/officeDocument/2006/relationships/oleObject" Target="../embeddings/oleObject327.bin"/><Relationship Id="rId21" Type="http://schemas.openxmlformats.org/officeDocument/2006/relationships/oleObject" Target="../embeddings/oleObject336.bin"/><Relationship Id="rId7" Type="http://schemas.openxmlformats.org/officeDocument/2006/relationships/oleObject" Target="../embeddings/oleObject329.bin"/><Relationship Id="rId12" Type="http://schemas.openxmlformats.org/officeDocument/2006/relationships/image" Target="../media/image357.wmf"/><Relationship Id="rId17" Type="http://schemas.openxmlformats.org/officeDocument/2006/relationships/oleObject" Target="../embeddings/oleObject33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9.wmf"/><Relationship Id="rId20" Type="http://schemas.openxmlformats.org/officeDocument/2006/relationships/image" Target="../media/image340.wmf"/><Relationship Id="rId1" Type="http://schemas.openxmlformats.org/officeDocument/2006/relationships/vmlDrawing" Target="../drawings/vmlDrawing61.vml"/><Relationship Id="rId6" Type="http://schemas.openxmlformats.org/officeDocument/2006/relationships/image" Target="../media/image354.wmf"/><Relationship Id="rId11" Type="http://schemas.openxmlformats.org/officeDocument/2006/relationships/oleObject" Target="../embeddings/oleObject331.bin"/><Relationship Id="rId5" Type="http://schemas.openxmlformats.org/officeDocument/2006/relationships/oleObject" Target="../embeddings/oleObject328.bin"/><Relationship Id="rId15" Type="http://schemas.openxmlformats.org/officeDocument/2006/relationships/oleObject" Target="../embeddings/oleObject333.bin"/><Relationship Id="rId10" Type="http://schemas.openxmlformats.org/officeDocument/2006/relationships/image" Target="../media/image356.wmf"/><Relationship Id="rId19" Type="http://schemas.openxmlformats.org/officeDocument/2006/relationships/oleObject" Target="../embeddings/oleObject335.bin"/><Relationship Id="rId4" Type="http://schemas.openxmlformats.org/officeDocument/2006/relationships/image" Target="../media/image353.wmf"/><Relationship Id="rId9" Type="http://schemas.openxmlformats.org/officeDocument/2006/relationships/oleObject" Target="../embeddings/oleObject330.bin"/><Relationship Id="rId14" Type="http://schemas.openxmlformats.org/officeDocument/2006/relationships/image" Target="../media/image358.wmf"/><Relationship Id="rId22" Type="http://schemas.openxmlformats.org/officeDocument/2006/relationships/image" Target="../media/image361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wmf"/><Relationship Id="rId13" Type="http://schemas.openxmlformats.org/officeDocument/2006/relationships/oleObject" Target="../embeddings/oleObject342.bin"/><Relationship Id="rId3" Type="http://schemas.openxmlformats.org/officeDocument/2006/relationships/oleObject" Target="../embeddings/oleObject337.bin"/><Relationship Id="rId7" Type="http://schemas.openxmlformats.org/officeDocument/2006/relationships/oleObject" Target="../embeddings/oleObject339.bin"/><Relationship Id="rId12" Type="http://schemas.openxmlformats.org/officeDocument/2006/relationships/image" Target="../media/image366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8.wmf"/><Relationship Id="rId1" Type="http://schemas.openxmlformats.org/officeDocument/2006/relationships/vmlDrawing" Target="../drawings/vmlDrawing62.vml"/><Relationship Id="rId6" Type="http://schemas.openxmlformats.org/officeDocument/2006/relationships/image" Target="../media/image363.wmf"/><Relationship Id="rId11" Type="http://schemas.openxmlformats.org/officeDocument/2006/relationships/oleObject" Target="../embeddings/oleObject341.bin"/><Relationship Id="rId5" Type="http://schemas.openxmlformats.org/officeDocument/2006/relationships/oleObject" Target="../embeddings/oleObject338.bin"/><Relationship Id="rId15" Type="http://schemas.openxmlformats.org/officeDocument/2006/relationships/oleObject" Target="../embeddings/oleObject343.bin"/><Relationship Id="rId10" Type="http://schemas.openxmlformats.org/officeDocument/2006/relationships/image" Target="../media/image365.wmf"/><Relationship Id="rId4" Type="http://schemas.openxmlformats.org/officeDocument/2006/relationships/image" Target="../media/image362.wmf"/><Relationship Id="rId9" Type="http://schemas.openxmlformats.org/officeDocument/2006/relationships/oleObject" Target="../embeddings/oleObject340.bin"/><Relationship Id="rId14" Type="http://schemas.openxmlformats.org/officeDocument/2006/relationships/image" Target="../media/image367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6.bin"/><Relationship Id="rId3" Type="http://schemas.openxmlformats.org/officeDocument/2006/relationships/oleObject" Target="../embeddings/oleObject344.bin"/><Relationship Id="rId7" Type="http://schemas.openxmlformats.org/officeDocument/2006/relationships/image" Target="../media/image36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345.bin"/><Relationship Id="rId11" Type="http://schemas.openxmlformats.org/officeDocument/2006/relationships/image" Target="../media/image371.wmf"/><Relationship Id="rId5" Type="http://schemas.openxmlformats.org/officeDocument/2006/relationships/image" Target="../media/image352.png"/><Relationship Id="rId10" Type="http://schemas.openxmlformats.org/officeDocument/2006/relationships/oleObject" Target="../embeddings/oleObject347.bin"/><Relationship Id="rId4" Type="http://schemas.openxmlformats.org/officeDocument/2006/relationships/image" Target="../media/image368.wmf"/><Relationship Id="rId9" Type="http://schemas.openxmlformats.org/officeDocument/2006/relationships/image" Target="../media/image370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4.wmf"/><Relationship Id="rId3" Type="http://schemas.openxmlformats.org/officeDocument/2006/relationships/image" Target="../media/image17.png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1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1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5" Type="http://schemas.openxmlformats.org/officeDocument/2006/relationships/image" Target="../media/image15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45719"/>
            <a:ext cx="6146800" cy="990600"/>
          </a:xfrm>
        </p:spPr>
        <p:txBody>
          <a:bodyPr>
            <a:normAutofit fontScale="85000" lnSpcReduction="20000"/>
          </a:bodyPr>
          <a:lstStyle/>
          <a:p>
            <a:r>
              <a:rPr lang="en-US" altLang="th-TH" sz="2400" dirty="0">
                <a:solidFill>
                  <a:srgbClr val="C00000"/>
                </a:solidFill>
              </a:rPr>
              <a:t>Chapter 8</a:t>
            </a:r>
          </a:p>
          <a:p>
            <a:r>
              <a:rPr lang="en-US" altLang="th-TH" sz="2400" dirty="0">
                <a:solidFill>
                  <a:srgbClr val="C00000"/>
                </a:solidFill>
              </a:rPr>
              <a:t>  Second-Order </a:t>
            </a:r>
            <a:r>
              <a:rPr lang="en-US" altLang="th-TH" sz="2400" dirty="0" smtClean="0">
                <a:solidFill>
                  <a:srgbClr val="C00000"/>
                </a:solidFill>
              </a:rPr>
              <a:t>Circuits</a:t>
            </a:r>
          </a:p>
          <a:p>
            <a:r>
              <a:rPr lang="en-US" altLang="th-TH" sz="2400" dirty="0" smtClean="0">
                <a:solidFill>
                  <a:srgbClr val="C00000"/>
                </a:solidFill>
              </a:rPr>
              <a:t>Feb 20, 2563</a:t>
            </a:r>
            <a:endParaRPr lang="en-US" altLang="th-TH" sz="2400" dirty="0">
              <a:solidFill>
                <a:srgbClr val="C00000"/>
              </a:solidFill>
            </a:endParaRP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3638"/>
            <a:ext cx="2133600" cy="457200"/>
          </a:xfrm>
        </p:spPr>
        <p:txBody>
          <a:bodyPr/>
          <a:lstStyle/>
          <a:p>
            <a:fld id="{4116426C-8F4A-4FDE-ACB8-0E30F73452BB}" type="slidenum">
              <a:rPr lang="en-US" altLang="th-TH"/>
              <a:pPr/>
              <a:t>1</a:t>
            </a:fld>
            <a:endParaRPr lang="en-US" altLang="th-TH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1676400"/>
            <a:ext cx="8686800" cy="17526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</a:pPr>
            <a:r>
              <a:rPr lang="en-US" altLang="th-TH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EN811100</a:t>
            </a:r>
            <a:br>
              <a:rPr lang="en-US" altLang="th-TH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th-TH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Circuit Analysis</a:t>
            </a:r>
            <a:endParaRPr lang="en-US" altLang="th-TH" sz="5400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990600" y="5486400"/>
            <a:ext cx="74676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th-TH" sz="1400" dirty="0" smtClean="0"/>
              <a:t>C. K. Alexander – M. N. O. </a:t>
            </a:r>
            <a:r>
              <a:rPr lang="en-US" altLang="th-TH" sz="1400" dirty="0" err="1" smtClean="0"/>
              <a:t>Sadiku</a:t>
            </a:r>
            <a:r>
              <a:rPr lang="en-US" altLang="th-TH" sz="1400" dirty="0" smtClean="0"/>
              <a:t> </a:t>
            </a:r>
            <a:r>
              <a:rPr lang="en-US" altLang="th-TH" sz="1400" dirty="0"/>
              <a:t/>
            </a:r>
            <a:br>
              <a:rPr lang="en-US" altLang="th-TH" sz="1400" dirty="0"/>
            </a:br>
            <a:r>
              <a:rPr lang="en-US" altLang="th-TH" sz="1400" dirty="0"/>
              <a:t>Fundamentals of Electric </a:t>
            </a:r>
            <a:r>
              <a:rPr lang="en-US" altLang="th-TH" sz="1400" dirty="0" smtClean="0"/>
              <a:t>Circuits, 5</a:t>
            </a:r>
            <a:r>
              <a:rPr lang="en-US" altLang="th-TH" sz="1400" baseline="30000" dirty="0" smtClean="0"/>
              <a:t>th</a:t>
            </a:r>
            <a:r>
              <a:rPr lang="en-US" altLang="th-TH" sz="1400" dirty="0" smtClean="0"/>
              <a:t> Edition, </a:t>
            </a:r>
            <a:r>
              <a:rPr lang="en-US" altLang="th-TH" sz="1400" dirty="0"/>
              <a:t>The McGraw-Hill Companies </a:t>
            </a:r>
            <a:r>
              <a:rPr lang="en-US" altLang="th-TH" sz="1400" dirty="0" smtClean="0"/>
              <a:t>2013</a:t>
            </a:r>
          </a:p>
          <a:p>
            <a:pPr algn="ctr"/>
            <a:r>
              <a:rPr lang="en-US" altLang="th-TH" sz="1400" dirty="0" smtClean="0"/>
              <a:t>J. A. </a:t>
            </a:r>
            <a:r>
              <a:rPr lang="en-US" altLang="th-TH" sz="1400" dirty="0"/>
              <a:t>Svoboda </a:t>
            </a:r>
            <a:r>
              <a:rPr lang="en-US" altLang="th-TH" sz="1400" dirty="0" smtClean="0"/>
              <a:t>– R. C. </a:t>
            </a:r>
            <a:r>
              <a:rPr lang="en-US" altLang="th-TH" sz="1400" dirty="0" err="1" smtClean="0"/>
              <a:t>Dorf</a:t>
            </a:r>
            <a:endParaRPr lang="en-US" altLang="th-TH" sz="1400" dirty="0" smtClean="0"/>
          </a:p>
          <a:p>
            <a:pPr algn="ctr"/>
            <a:r>
              <a:rPr lang="en-US" altLang="th-TH" sz="1400" dirty="0" smtClean="0"/>
              <a:t>Introduction to Electric Circuits, 9</a:t>
            </a:r>
            <a:r>
              <a:rPr lang="en-US" altLang="th-TH" sz="1400" baseline="30000" dirty="0" smtClean="0"/>
              <a:t>th</a:t>
            </a:r>
            <a:r>
              <a:rPr lang="en-US" altLang="th-TH" sz="1400" dirty="0" smtClean="0"/>
              <a:t> edition, John Wiley &amp; Sons, Inc. 2014 </a:t>
            </a:r>
            <a:endParaRPr lang="en-US" altLang="th-TH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10</a:t>
            </a:fld>
            <a:endParaRPr lang="en-US" altLang="th-TH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304800"/>
            <a:ext cx="8243887" cy="131445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Finding Initial and Final Values</a:t>
            </a:r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184496" y="1066800"/>
            <a:ext cx="8321509" cy="5221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ts val="4000"/>
              </a:lnSpc>
              <a:buFont typeface="Wingdings" panose="05000000000000000000" pitchFamily="2" charset="2"/>
              <a:buChar char="v"/>
            </a:pP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จากเนื้อหาในบทที่ 7 จะพบว่า การแก้สมการ</a:t>
            </a:r>
          </a:p>
          <a:p>
            <a:pPr>
              <a:lnSpc>
                <a:spcPts val="4000"/>
              </a:lnSpc>
            </a:pP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เชิงอนุพันธ์อันดับที่ 1 เช่นสมการของวงจร 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RC</a:t>
            </a: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คือ</a:t>
            </a:r>
            <a:endParaRPr lang="en-US" sz="3600" b="1" dirty="0" smtClean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4000"/>
              </a:lnSpc>
            </a:pP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เราจำเป็นจะต้องทราบค่าเริ่มต้นของสมการ </a:t>
            </a:r>
          </a:p>
          <a:p>
            <a:pPr>
              <a:lnSpc>
                <a:spcPts val="4000"/>
              </a:lnSpc>
            </a:pP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เช่นค่า          ของ 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และค่า          ของ 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</a:t>
            </a:r>
          </a:p>
          <a:p>
            <a:pPr marL="571500" indent="-571500">
              <a:lnSpc>
                <a:spcPts val="4000"/>
              </a:lnSpc>
              <a:buFont typeface="Wingdings" panose="05000000000000000000" pitchFamily="2" charset="2"/>
              <a:buChar char="v"/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ในบทที่ 8 นี้ เราจะต้องแก้สมการเชิงอนุพันธ์อันดับที่ 2 ซึ่งค่า</a:t>
            </a:r>
          </a:p>
          <a:p>
            <a:pPr>
              <a:lnSpc>
                <a:spcPts val="40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เริ่มต้นที่เกี่ยวข้องจะประกอบด้วย 4 ค่าได้แก่</a:t>
            </a:r>
          </a:p>
          <a:p>
            <a:pPr>
              <a:lnSpc>
                <a:spcPts val="40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ค่าแรงดันเริ่มต้น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</a:p>
          <a:p>
            <a:pPr>
              <a:lnSpc>
                <a:spcPts val="40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-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ค่าอนุพันธ์ของแรงดันของ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ณ เวลา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</a:t>
            </a:r>
            <a:r>
              <a:rPr lang="en-US" sz="3600" b="1" baseline="30000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+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>
              <a:lnSpc>
                <a:spcPts val="40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-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ค่ากระแสเริ่มต้น 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ของ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</a:t>
            </a:r>
          </a:p>
          <a:p>
            <a:pPr>
              <a:lnSpc>
                <a:spcPts val="40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- </a:t>
            </a: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ค่าอนุพันธ์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ของกระแสของ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ณ เวลา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</a:t>
            </a:r>
            <a:r>
              <a:rPr lang="en-US" sz="3600" b="1" baseline="30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+</a:t>
            </a:r>
            <a:endParaRPr lang="en-US" sz="3600" b="1" baseline="30000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213188"/>
              </p:ext>
            </p:extLst>
          </p:nvPr>
        </p:nvGraphicFramePr>
        <p:xfrm>
          <a:off x="1187623" y="2537788"/>
          <a:ext cx="89535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70" name="Equation" r:id="rId3" imgW="368280" imgH="228600" progId="Equation.3">
                  <p:embed/>
                </p:oleObj>
              </mc:Choice>
              <mc:Fallback>
                <p:oleObj name="Equation" r:id="rId3" imgW="368280" imgH="2286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7623" y="2537788"/>
                        <a:ext cx="895350" cy="554037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056463"/>
              </p:ext>
            </p:extLst>
          </p:nvPr>
        </p:nvGraphicFramePr>
        <p:xfrm>
          <a:off x="4044237" y="2583244"/>
          <a:ext cx="8477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71" name="Equation" r:id="rId5" imgW="342720" imgH="228600" progId="Equation.3">
                  <p:embed/>
                </p:oleObj>
              </mc:Choice>
              <mc:Fallback>
                <p:oleObj name="Equation" r:id="rId5" imgW="342720" imgH="2286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44237" y="2583244"/>
                        <a:ext cx="847725" cy="56197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022432"/>
              </p:ext>
            </p:extLst>
          </p:nvPr>
        </p:nvGraphicFramePr>
        <p:xfrm>
          <a:off x="6380472" y="5459413"/>
          <a:ext cx="2513013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72" name="Equation" r:id="rId7" imgW="977760" imgH="457200" progId="Equation.3">
                  <p:embed/>
                </p:oleObj>
              </mc:Choice>
              <mc:Fallback>
                <p:oleObj name="Equation" r:id="rId7" imgW="977760" imgH="457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80472" y="5459413"/>
                        <a:ext cx="2513013" cy="1169987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068044"/>
              </p:ext>
            </p:extLst>
          </p:nvPr>
        </p:nvGraphicFramePr>
        <p:xfrm>
          <a:off x="6307170" y="4289425"/>
          <a:ext cx="264477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73" name="Equation" r:id="rId9" imgW="1028520" imgH="457200" progId="Equation.3">
                  <p:embed/>
                </p:oleObj>
              </mc:Choice>
              <mc:Fallback>
                <p:oleObj name="Equation" r:id="rId9" imgW="1028520" imgH="457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07170" y="4289425"/>
                        <a:ext cx="2644775" cy="1169988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ight Arrow 10"/>
          <p:cNvSpPr/>
          <p:nvPr/>
        </p:nvSpPr>
        <p:spPr>
          <a:xfrm>
            <a:off x="6064478" y="4813638"/>
            <a:ext cx="228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78570" y="5739607"/>
            <a:ext cx="228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958209"/>
              </p:ext>
            </p:extLst>
          </p:nvPr>
        </p:nvGraphicFramePr>
        <p:xfrm>
          <a:off x="2762250" y="4109213"/>
          <a:ext cx="89535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74" name="Equation" r:id="rId11" imgW="368280" imgH="228600" progId="Equation.3">
                  <p:embed/>
                </p:oleObj>
              </mc:Choice>
              <mc:Fallback>
                <p:oleObj name="Equation" r:id="rId11" imgW="368280" imgH="228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2250" y="4109213"/>
                        <a:ext cx="895350" cy="554037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210396"/>
              </p:ext>
            </p:extLst>
          </p:nvPr>
        </p:nvGraphicFramePr>
        <p:xfrm>
          <a:off x="2809875" y="5118438"/>
          <a:ext cx="8477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75" name="Equation" r:id="rId12" imgW="342720" imgH="228600" progId="Equation.3">
                  <p:embed/>
                </p:oleObj>
              </mc:Choice>
              <mc:Fallback>
                <p:oleObj name="Equation" r:id="rId12" imgW="342720" imgH="2286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09875" y="5118438"/>
                        <a:ext cx="847725" cy="56197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668459"/>
              </p:ext>
            </p:extLst>
          </p:nvPr>
        </p:nvGraphicFramePr>
        <p:xfrm>
          <a:off x="6593787" y="1462056"/>
          <a:ext cx="2135188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76" name="Equation" r:id="rId13" imgW="990360" imgH="393480" progId="Equation.3">
                  <p:embed/>
                </p:oleObj>
              </mc:Choice>
              <mc:Fallback>
                <p:oleObj name="Equation" r:id="rId13" imgW="990360" imgH="393480" progId="Equation.3">
                  <p:embed/>
                  <p:pic>
                    <p:nvPicPr>
                      <p:cNvPr id="25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3787" y="1462056"/>
                        <a:ext cx="2135188" cy="8556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542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67070" b="14823"/>
          <a:stretch/>
        </p:blipFill>
        <p:spPr>
          <a:xfrm>
            <a:off x="4495800" y="4890326"/>
            <a:ext cx="2835456" cy="160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0605"/>
            <a:ext cx="8243887" cy="1314450"/>
          </a:xfrm>
        </p:spPr>
        <p:txBody>
          <a:bodyPr/>
          <a:lstStyle/>
          <a:p>
            <a:r>
              <a:rPr lang="en-US" dirty="0"/>
              <a:t>Finding Initial and Final Values</a:t>
            </a:r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2127F-20FA-40E4-9952-A014E63E5565}" type="slidenum">
              <a:rPr lang="en-US" altLang="th-TH" smtClean="0"/>
              <a:pPr/>
              <a:t>11</a:t>
            </a:fld>
            <a:endParaRPr lang="en-US" altLang="th-T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4" y="2123476"/>
            <a:ext cx="3512516" cy="18478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489269"/>
            <a:ext cx="7437525" cy="6342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945360"/>
            <a:ext cx="322556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ตัวอย่างการหาค่าเริ่มต้น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54551" y="2205509"/>
            <a:ext cx="38314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 1. หาค่า </a:t>
            </a:r>
            <a:r>
              <a:rPr lang="en-US" sz="3600" b="1" dirty="0" err="1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(0</a:t>
            </a:r>
            <a:r>
              <a:rPr lang="en-US" sz="3600" b="1" baseline="30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+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ช่วงเวลา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</a:t>
            </a:r>
            <a:r>
              <a:rPr lang="en-US" sz="3600" b="1" baseline="30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สวิตซ์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Close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Circuit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เป็นเวลานาน 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เสมือน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 circuit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เสมือน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Short circuit</a:t>
            </a:r>
            <a:endParaRPr lang="th-TH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วงจรจะอยู่ในสถานะดังรูป</a:t>
            </a:r>
          </a:p>
        </p:txBody>
      </p:sp>
      <p:sp>
        <p:nvSpPr>
          <p:cNvPr id="4" name="Left Arrow 3"/>
          <p:cNvSpPr/>
          <p:nvPr/>
        </p:nvSpPr>
        <p:spPr>
          <a:xfrm>
            <a:off x="4040533" y="5410200"/>
            <a:ext cx="28976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800" y="4419972"/>
            <a:ext cx="168347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จะได้กระแส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286172"/>
              </p:ext>
            </p:extLst>
          </p:nvPr>
        </p:nvGraphicFramePr>
        <p:xfrm>
          <a:off x="827780" y="4708512"/>
          <a:ext cx="29210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60" name="Equation" r:id="rId6" imgW="1180800" imgH="393480" progId="Equation.3">
                  <p:embed/>
                </p:oleObj>
              </mc:Choice>
              <mc:Fallback>
                <p:oleObj name="Equation" r:id="rId6" imgW="1180800" imgH="39348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7780" y="4708512"/>
                        <a:ext cx="2921000" cy="96837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77302"/>
              </p:ext>
            </p:extLst>
          </p:nvPr>
        </p:nvGraphicFramePr>
        <p:xfrm>
          <a:off x="827780" y="5874507"/>
          <a:ext cx="288925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61" name="Equation" r:id="rId8" imgW="1168200" imgH="228600" progId="Equation.3">
                  <p:embed/>
                </p:oleObj>
              </mc:Choice>
              <mc:Fallback>
                <p:oleObj name="Equation" r:id="rId8" imgW="1168200" imgH="2286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27780" y="5874507"/>
                        <a:ext cx="2889250" cy="56197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04800" y="5454650"/>
            <a:ext cx="70884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</a:p>
        </p:txBody>
      </p:sp>
    </p:spTree>
    <p:extLst>
      <p:ext uri="{BB962C8B-B14F-4D97-AF65-F5344CB8AC3E}">
        <p14:creationId xmlns:p14="http://schemas.microsoft.com/office/powerpoint/2010/main" val="268701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700" y="3612848"/>
            <a:ext cx="3300329" cy="188301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2127F-20FA-40E4-9952-A014E63E5565}" type="slidenum">
              <a:rPr lang="en-US" altLang="th-TH" smtClean="0"/>
              <a:pPr/>
              <a:t>12</a:t>
            </a:fld>
            <a:endParaRPr lang="en-US" altLang="th-TH"/>
          </a:p>
        </p:txBody>
      </p:sp>
      <p:sp>
        <p:nvSpPr>
          <p:cNvPr id="8" name="TextBox 7"/>
          <p:cNvSpPr txBox="1"/>
          <p:nvPr/>
        </p:nvSpPr>
        <p:spPr>
          <a:xfrm>
            <a:off x="381000" y="381000"/>
            <a:ext cx="29674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2. หาค่า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v(0</a:t>
            </a:r>
            <a:r>
              <a:rPr lang="en-US" sz="3600" b="1" baseline="30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+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8978" r="68141" b="14976"/>
          <a:stretch/>
        </p:blipFill>
        <p:spPr>
          <a:xfrm>
            <a:off x="259556" y="838200"/>
            <a:ext cx="2743200" cy="14286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37669" y="352235"/>
            <a:ext cx="35595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Voltage divider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897840"/>
              </p:ext>
            </p:extLst>
          </p:nvPr>
        </p:nvGraphicFramePr>
        <p:xfrm>
          <a:off x="4465358" y="826110"/>
          <a:ext cx="3611563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84" name="Equation" r:id="rId5" imgW="1460160" imgH="393480" progId="Equation.3">
                  <p:embed/>
                </p:oleObj>
              </mc:Choice>
              <mc:Fallback>
                <p:oleObj name="Equation" r:id="rId5" imgW="1460160" imgH="39348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5358" y="826110"/>
                        <a:ext cx="3611563" cy="96837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ight Arrow 11"/>
          <p:cNvSpPr/>
          <p:nvPr/>
        </p:nvSpPr>
        <p:spPr>
          <a:xfrm>
            <a:off x="3525736" y="1502111"/>
            <a:ext cx="263877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15641" y="1873356"/>
            <a:ext cx="70884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437884"/>
              </p:ext>
            </p:extLst>
          </p:nvPr>
        </p:nvGraphicFramePr>
        <p:xfrm>
          <a:off x="5115602" y="1791504"/>
          <a:ext cx="3014663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85" name="Equation" r:id="rId7" imgW="1218960" imgH="228600" progId="Equation.3">
                  <p:embed/>
                </p:oleObj>
              </mc:Choice>
              <mc:Fallback>
                <p:oleObj name="Equation" r:id="rId7" imgW="1218960" imgH="2286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15602" y="1791504"/>
                        <a:ext cx="3014663" cy="563562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78322" y="2711854"/>
            <a:ext cx="33169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 หาค่า </a:t>
            </a: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1075" y="3844750"/>
            <a:ext cx="28616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สูตรกระแสของ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589237"/>
              </p:ext>
            </p:extLst>
          </p:nvPr>
        </p:nvGraphicFramePr>
        <p:xfrm>
          <a:off x="1393678" y="2425538"/>
          <a:ext cx="1208088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86" name="Equation" r:id="rId9" imgW="469800" imgH="419040" progId="Equation.3">
                  <p:embed/>
                </p:oleObj>
              </mc:Choice>
              <mc:Fallback>
                <p:oleObj name="Equation" r:id="rId9" imgW="469800" imgH="41904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93678" y="2425538"/>
                        <a:ext cx="1208088" cy="107315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585312"/>
              </p:ext>
            </p:extLst>
          </p:nvPr>
        </p:nvGraphicFramePr>
        <p:xfrm>
          <a:off x="3038787" y="3616393"/>
          <a:ext cx="1404388" cy="902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87" name="Equation" r:id="rId11" imgW="609480" imgH="393480" progId="Equation.3">
                  <p:embed/>
                </p:oleObj>
              </mc:Choice>
              <mc:Fallback>
                <p:oleObj name="Equation" r:id="rId11" imgW="609480" imgH="39348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38787" y="3616393"/>
                        <a:ext cx="1404388" cy="902617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97734" y="4456269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4231891"/>
              </p:ext>
            </p:extLst>
          </p:nvPr>
        </p:nvGraphicFramePr>
        <p:xfrm>
          <a:off x="1156299" y="4267588"/>
          <a:ext cx="1357925" cy="102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88" name="Equation" r:id="rId13" imgW="520560" imgH="393480" progId="Equation.3">
                  <p:embed/>
                </p:oleObj>
              </mc:Choice>
              <mc:Fallback>
                <p:oleObj name="Equation" r:id="rId13" imgW="520560" imgH="39348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56299" y="4267588"/>
                        <a:ext cx="1357925" cy="1021662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14898" y="5181600"/>
            <a:ext cx="70884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367718"/>
              </p:ext>
            </p:extLst>
          </p:nvPr>
        </p:nvGraphicFramePr>
        <p:xfrm>
          <a:off x="4409776" y="5495858"/>
          <a:ext cx="4003234" cy="988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89" name="Equation" r:id="rId15" imgW="1688760" imgH="419040" progId="Equation.3">
                  <p:embed/>
                </p:oleObj>
              </mc:Choice>
              <mc:Fallback>
                <p:oleObj name="Equation" r:id="rId15" imgW="1688760" imgH="41904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09776" y="5495858"/>
                        <a:ext cx="4003234" cy="988381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657674" y="2732290"/>
            <a:ext cx="53479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ช่วงเวลา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</a:t>
            </a:r>
            <a:r>
              <a:rPr lang="en-US" sz="3600" b="1" baseline="30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+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สวิตซ์เปลี่ยนสถานะเป็น</a:t>
            </a:r>
            <a:endParaRPr lang="en-US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 circuit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วงจรจะอยู่ในสถานะดังรูป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44662" y="5735897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15910"/>
              </p:ext>
            </p:extLst>
          </p:nvPr>
        </p:nvGraphicFramePr>
        <p:xfrm>
          <a:off x="381001" y="5678479"/>
          <a:ext cx="2924414" cy="564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90" name="Equation" r:id="rId17" imgW="1244520" imgH="241200" progId="Equation.3">
                  <p:embed/>
                </p:oleObj>
              </mc:Choice>
              <mc:Fallback>
                <p:oleObj name="Equation" r:id="rId17" imgW="1244520" imgH="241200" progId="Equation.3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81001" y="5678479"/>
                        <a:ext cx="2924414" cy="564004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93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13</a:t>
            </a:fld>
            <a:endParaRPr lang="en-US" altLang="th-TH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040861"/>
              </p:ext>
            </p:extLst>
          </p:nvPr>
        </p:nvGraphicFramePr>
        <p:xfrm>
          <a:off x="1524000" y="121424"/>
          <a:ext cx="117475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700" name="Equation" r:id="rId3" imgW="457200" imgH="419040" progId="Equation.3">
                  <p:embed/>
                </p:oleObj>
              </mc:Choice>
              <mc:Fallback>
                <p:oleObj name="Equation" r:id="rId3" imgW="457200" imgH="41904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121424"/>
                        <a:ext cx="1174750" cy="107315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9556" y="381000"/>
            <a:ext cx="34916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4. หาค่า </a:t>
            </a: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ของ 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56" y="1752600"/>
            <a:ext cx="2819400" cy="16086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2367" y="1802457"/>
            <a:ext cx="51379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จากวงจรนี้ ใช้ 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KVL</a:t>
            </a: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ณเวลา </a:t>
            </a:r>
            <a:r>
              <a:rPr lang="en-US" sz="3600" b="1" i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</a:t>
            </a:r>
            <a:r>
              <a:rPr lang="en-US" sz="3600" b="1" baseline="30000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+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sp>
        <p:nvSpPr>
          <p:cNvPr id="9" name="Arc 8"/>
          <p:cNvSpPr/>
          <p:nvPr/>
        </p:nvSpPr>
        <p:spPr>
          <a:xfrm>
            <a:off x="1250156" y="2345940"/>
            <a:ext cx="685800" cy="762000"/>
          </a:xfrm>
          <a:prstGeom prst="arc">
            <a:avLst>
              <a:gd name="adj1" fmla="val 12981432"/>
              <a:gd name="adj2" fmla="val 8629178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18776" y="413527"/>
            <a:ext cx="284084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สูตรแรงดันของ 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524938"/>
              </p:ext>
            </p:extLst>
          </p:nvPr>
        </p:nvGraphicFramePr>
        <p:xfrm>
          <a:off x="7231063" y="185738"/>
          <a:ext cx="137477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701" name="Equation" r:id="rId6" imgW="596880" imgH="393480" progId="Equation.3">
                  <p:embed/>
                </p:oleObj>
              </mc:Choice>
              <mc:Fallback>
                <p:oleObj name="Equation" r:id="rId6" imgW="596880" imgH="39348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31063" y="185738"/>
                        <a:ext cx="1374775" cy="90170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318776" y="1061397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472409"/>
              </p:ext>
            </p:extLst>
          </p:nvPr>
        </p:nvGraphicFramePr>
        <p:xfrm>
          <a:off x="5334000" y="836365"/>
          <a:ext cx="1357925" cy="102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702" name="Equation" r:id="rId8" imgW="520560" imgH="393480" progId="Equation.3">
                  <p:embed/>
                </p:oleObj>
              </mc:Choice>
              <mc:Fallback>
                <p:oleObj name="Equation" r:id="rId8" imgW="520560" imgH="39348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34000" y="836365"/>
                        <a:ext cx="1357925" cy="1021662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303718"/>
              </p:ext>
            </p:extLst>
          </p:nvPr>
        </p:nvGraphicFramePr>
        <p:xfrm>
          <a:off x="3701168" y="2303633"/>
          <a:ext cx="4561390" cy="1405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703" name="Equation" r:id="rId10" imgW="2133360" imgH="660240" progId="Equation.3">
                  <p:embed/>
                </p:oleObj>
              </mc:Choice>
              <mc:Fallback>
                <p:oleObj name="Equation" r:id="rId10" imgW="2133360" imgH="66024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01168" y="2303633"/>
                        <a:ext cx="4561390" cy="1405898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36252"/>
              </p:ext>
            </p:extLst>
          </p:nvPr>
        </p:nvGraphicFramePr>
        <p:xfrm>
          <a:off x="1503511" y="4705036"/>
          <a:ext cx="421957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704" name="Equation" r:id="rId12" imgW="1841400" imgH="419040" progId="Equation.3">
                  <p:embed/>
                </p:oleObj>
              </mc:Choice>
              <mc:Fallback>
                <p:oleObj name="Equation" r:id="rId12" imgW="1841400" imgH="41904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03511" y="4705036"/>
                        <a:ext cx="4219575" cy="95567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flipH="1" flipV="1">
            <a:off x="6774674" y="3553062"/>
            <a:ext cx="152399" cy="4303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336274" y="3573427"/>
            <a:ext cx="152399" cy="4303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9600" y="4319419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858023"/>
              </p:ext>
            </p:extLst>
          </p:nvPr>
        </p:nvGraphicFramePr>
        <p:xfrm>
          <a:off x="1664405" y="5745991"/>
          <a:ext cx="407352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705" name="Equation" r:id="rId14" imgW="1777680" imgH="419040" progId="Equation.3">
                  <p:embed/>
                </p:oleObj>
              </mc:Choice>
              <mc:Fallback>
                <p:oleObj name="Equation" r:id="rId14" imgW="1777680" imgH="41904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64405" y="5745991"/>
                        <a:ext cx="4073525" cy="95567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8910"/>
              </p:ext>
            </p:extLst>
          </p:nvPr>
        </p:nvGraphicFramePr>
        <p:xfrm>
          <a:off x="4114800" y="3965477"/>
          <a:ext cx="13081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706" name="Equation" r:id="rId16" imgW="571320" imgH="228600" progId="Equation.3">
                  <p:embed/>
                </p:oleObj>
              </mc:Choice>
              <mc:Fallback>
                <p:oleObj name="Equation" r:id="rId16" imgW="571320" imgH="2286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114800" y="3965477"/>
                        <a:ext cx="1308100" cy="520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926151"/>
              </p:ext>
            </p:extLst>
          </p:nvPr>
        </p:nvGraphicFramePr>
        <p:xfrm>
          <a:off x="6298424" y="3902076"/>
          <a:ext cx="1539875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707" name="Equation" r:id="rId18" imgW="672840" imgH="241200" progId="Equation.3">
                  <p:embed/>
                </p:oleObj>
              </mc:Choice>
              <mc:Fallback>
                <p:oleObj name="Equation" r:id="rId18" imgW="672840" imgH="24120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298424" y="3902076"/>
                        <a:ext cx="1539875" cy="5508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088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06416"/>
            <a:ext cx="3104037" cy="172116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2127F-20FA-40E4-9952-A014E63E5565}" type="slidenum">
              <a:rPr lang="en-US" altLang="th-TH" smtClean="0"/>
              <a:pPr/>
              <a:t>14</a:t>
            </a:fld>
            <a:endParaRPr lang="en-US" altLang="th-TH"/>
          </a:p>
        </p:txBody>
      </p:sp>
      <p:sp>
        <p:nvSpPr>
          <p:cNvPr id="11" name="TextBox 10"/>
          <p:cNvSpPr txBox="1"/>
          <p:nvPr/>
        </p:nvSpPr>
        <p:spPr>
          <a:xfrm>
            <a:off x="259556" y="381000"/>
            <a:ext cx="27735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 หาค่า </a:t>
            </a:r>
            <a:r>
              <a:rPr lang="en-US" sz="3600" b="1" i="1" dirty="0" err="1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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),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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934998"/>
            <a:ext cx="7584127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ช่วงเวลา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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จะได้ว่า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อยู่ในสถานะ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Short circuit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อยู่ในสถานะ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 circuit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จะได้วงจรเป็นดังรูป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57" y="1973744"/>
            <a:ext cx="3373625" cy="149580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325463" y="2667000"/>
            <a:ext cx="381000" cy="367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097636"/>
              </p:ext>
            </p:extLst>
          </p:nvPr>
        </p:nvGraphicFramePr>
        <p:xfrm>
          <a:off x="1490663" y="4037013"/>
          <a:ext cx="1220787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24" name="Equation" r:id="rId5" imgW="533160" imgH="203040" progId="Equation.3">
                  <p:embed/>
                </p:oleObj>
              </mc:Choice>
              <mc:Fallback>
                <p:oleObj name="Equation" r:id="rId5" imgW="533160" imgH="2030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0663" y="4037013"/>
                        <a:ext cx="1220787" cy="463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130238"/>
              </p:ext>
            </p:extLst>
          </p:nvPr>
        </p:nvGraphicFramePr>
        <p:xfrm>
          <a:off x="3838575" y="4022725"/>
          <a:ext cx="17430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25" name="Equation" r:id="rId7" imgW="761760" imgH="203040" progId="Equation.3">
                  <p:embed/>
                </p:oleObj>
              </mc:Choice>
              <mc:Fallback>
                <p:oleObj name="Equation" r:id="rId7" imgW="761760" imgH="20304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38575" y="4022725"/>
                        <a:ext cx="1743075" cy="463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59556" y="3626619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34857" y="3980298"/>
            <a:ext cx="70884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5895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537027"/>
            <a:ext cx="2705357" cy="1752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46486" y="6094721"/>
            <a:ext cx="1279663" cy="365125"/>
          </a:xfrm>
        </p:spPr>
        <p:txBody>
          <a:bodyPr/>
          <a:lstStyle/>
          <a:p>
            <a:fld id="{E8C2127F-20FA-40E4-9952-A014E63E5565}" type="slidenum">
              <a:rPr lang="en-US" altLang="th-TH" smtClean="0"/>
              <a:pPr/>
              <a:t>15</a:t>
            </a:fld>
            <a:endParaRPr lang="en-US" altLang="th-TH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7210628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การวิเคราะห์วงจรอนุกรม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RLC </a:t>
            </a: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แบบ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 free</a:t>
            </a:r>
            <a:endParaRPr lang="th-TH" sz="4000" b="1" dirty="0" smtClean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31390" y="868196"/>
            <a:ext cx="189987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KVL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จะได้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800398" y="848502"/>
          <a:ext cx="2725496" cy="652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626" name="Equation" r:id="rId4" imgW="952200" imgH="228600" progId="Equation.3">
                  <p:embed/>
                </p:oleObj>
              </mc:Choice>
              <mc:Fallback>
                <p:oleObj name="Equation" r:id="rId4" imgW="952200" imgH="2286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0398" y="848502"/>
                        <a:ext cx="2725496" cy="652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248490" y="2964952"/>
          <a:ext cx="4616450" cy="134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627" name="Equation" r:id="rId6" imgW="1612800" imgH="469800" progId="Equation.3">
                  <p:embed/>
                </p:oleObj>
              </mc:Choice>
              <mc:Fallback>
                <p:oleObj name="Equation" r:id="rId6" imgW="1612800" imgH="4698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48490" y="2964952"/>
                        <a:ext cx="4616450" cy="1341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4553617" y="1456160"/>
            <a:ext cx="413261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607823" y="1940211"/>
          <a:ext cx="4508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628" name="Equation" r:id="rId8" imgW="190440" imgH="177480" progId="Equation.3">
                  <p:embed/>
                </p:oleObj>
              </mc:Choice>
              <mc:Fallback>
                <p:oleObj name="Equation" r:id="rId8" imgW="190440" imgH="17748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07823" y="1940211"/>
                        <a:ext cx="450850" cy="4206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/>
          <p:nvPr/>
        </p:nvCxnSpPr>
        <p:spPr>
          <a:xfrm>
            <a:off x="6597710" y="1351613"/>
            <a:ext cx="502768" cy="17809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6516477" y="1594136"/>
          <a:ext cx="1681162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629" name="Equation" r:id="rId10" imgW="711000" imgH="469800" progId="Equation.3">
                  <p:embed/>
                </p:oleObj>
              </mc:Choice>
              <mc:Fallback>
                <p:oleObj name="Equation" r:id="rId10" imgW="711000" imgH="4698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16477" y="1594136"/>
                        <a:ext cx="1681162" cy="1112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H="1">
            <a:off x="5698765" y="1379960"/>
            <a:ext cx="61707" cy="17324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5385028" y="1684623"/>
          <a:ext cx="750888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630" name="Equation" r:id="rId12" imgW="317160" imgH="393480" progId="Equation.3">
                  <p:embed/>
                </p:oleObj>
              </mc:Choice>
              <mc:Fallback>
                <p:oleObj name="Equation" r:id="rId12" imgW="317160" imgH="39348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85028" y="1684623"/>
                        <a:ext cx="750888" cy="9318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260682" y="4249063"/>
            <a:ext cx="4735592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เพื่อจะกำจัดตัวดำเนินการอินทีเกรท </a:t>
            </a:r>
          </a:p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Differentiate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สมการนี้ จะได้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4774311" y="5079413"/>
          <a:ext cx="3852863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631" name="Equation" r:id="rId14" imgW="1346040" imgH="419040" progId="Equation.3">
                  <p:embed/>
                </p:oleObj>
              </mc:Choice>
              <mc:Fallback>
                <p:oleObj name="Equation" r:id="rId14" imgW="1346040" imgH="41904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774311" y="5079413"/>
                        <a:ext cx="3852863" cy="119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3"/>
          <p:cNvGraphicFramePr>
            <a:graphicFrameLocks noChangeAspect="1"/>
          </p:cNvGraphicFramePr>
          <p:nvPr>
            <p:extLst/>
          </p:nvPr>
        </p:nvGraphicFramePr>
        <p:xfrm>
          <a:off x="569340" y="5060601"/>
          <a:ext cx="3406417" cy="1129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632" name="Equation" r:id="rId16" imgW="1257300" imgH="419100" progId="Equation.3">
                  <p:embed/>
                </p:oleObj>
              </mc:Choice>
              <mc:Fallback>
                <p:oleObj name="Equation" r:id="rId16" imgW="1257300" imgH="419100" progId="Equation.3">
                  <p:embed/>
                  <p:pic>
                    <p:nvPicPr>
                      <p:cNvPr id="2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340" y="5060601"/>
                        <a:ext cx="3406417" cy="1129869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Left Arrow 23"/>
          <p:cNvSpPr/>
          <p:nvPr/>
        </p:nvSpPr>
        <p:spPr>
          <a:xfrm>
            <a:off x="4322756" y="5470162"/>
            <a:ext cx="272781" cy="4236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98097" y="3562952"/>
            <a:ext cx="3690433" cy="1054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*** </a:t>
            </a:r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ได้สมการเชิงอนุพันธ์</a:t>
            </a:r>
          </a:p>
          <a:p>
            <a:pPr algn="ctr">
              <a:lnSpc>
                <a:spcPts val="3600"/>
              </a:lnSpc>
            </a:pPr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อันดับที่ 2</a:t>
            </a:r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***</a:t>
            </a:r>
            <a:endParaRPr lang="th-TH" sz="40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239346" y="1501238"/>
            <a:ext cx="0" cy="32223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own Arrow 2"/>
          <p:cNvSpPr/>
          <p:nvPr/>
        </p:nvSpPr>
        <p:spPr>
          <a:xfrm>
            <a:off x="1904082" y="4571576"/>
            <a:ext cx="478462" cy="3039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1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16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60" y="632689"/>
            <a:ext cx="2705357" cy="1752600"/>
          </a:xfrm>
          <a:prstGeom prst="rect">
            <a:avLst/>
          </a:prstGeom>
        </p:spPr>
      </p:pic>
      <p:graphicFrame>
        <p:nvGraphicFramePr>
          <p:cNvPr id="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436737"/>
              </p:ext>
            </p:extLst>
          </p:nvPr>
        </p:nvGraphicFramePr>
        <p:xfrm>
          <a:off x="3545963" y="753554"/>
          <a:ext cx="3406417" cy="1129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73" name="Equation" r:id="rId4" imgW="1257300" imgH="419100" progId="Equation.3">
                  <p:embed/>
                </p:oleObj>
              </mc:Choice>
              <mc:Fallback>
                <p:oleObj name="Equation" r:id="rId4" imgW="1257300" imgH="419100" progId="Equation.3">
                  <p:embed/>
                  <p:pic>
                    <p:nvPicPr>
                      <p:cNvPr id="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5963" y="753554"/>
                        <a:ext cx="3406417" cy="1129869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55760" y="1992097"/>
            <a:ext cx="547137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คำตอบของสมการเชิงอนุพันธ์ในรูปแบบนี้ 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875195" y="1127989"/>
            <a:ext cx="418843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2352" y="2493963"/>
            <a:ext cx="66896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จากการสังเกตุในบทที่ 7 จะพบว่าคำตอบจะอยู่ในรูป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7242" y="3106960"/>
            <a:ext cx="2015295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เมื่อแทนค่าลง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ในสมการจะได้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353223"/>
              </p:ext>
            </p:extLst>
          </p:nvPr>
        </p:nvGraphicFramePr>
        <p:xfrm>
          <a:off x="6952380" y="2434964"/>
          <a:ext cx="118903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74" name="Equation" r:id="rId6" imgW="495000" imgH="203040" progId="Equation.3">
                  <p:embed/>
                </p:oleObj>
              </mc:Choice>
              <mc:Fallback>
                <p:oleObj name="Equation" r:id="rId6" imgW="495000" imgH="20304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52380" y="2434964"/>
                        <a:ext cx="1189038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823526"/>
              </p:ext>
            </p:extLst>
          </p:nvPr>
        </p:nvGraphicFramePr>
        <p:xfrm>
          <a:off x="4629950" y="3030897"/>
          <a:ext cx="1585912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75" name="Equation" r:id="rId8" imgW="660240" imgH="393480" progId="Equation.3">
                  <p:embed/>
                </p:oleObj>
              </mc:Choice>
              <mc:Fallback>
                <p:oleObj name="Equation" r:id="rId8" imgW="660240" imgH="39348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29950" y="3030897"/>
                        <a:ext cx="1585912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29831"/>
              </p:ext>
            </p:extLst>
          </p:nvPr>
        </p:nvGraphicFramePr>
        <p:xfrm>
          <a:off x="6470819" y="3243516"/>
          <a:ext cx="118903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76" name="Equation" r:id="rId10" imgW="495000" imgH="203040" progId="Equation.3">
                  <p:embed/>
                </p:oleObj>
              </mc:Choice>
              <mc:Fallback>
                <p:oleObj name="Equation" r:id="rId10" imgW="495000" imgH="20304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70819" y="3243516"/>
                        <a:ext cx="1189038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338657"/>
              </p:ext>
            </p:extLst>
          </p:nvPr>
        </p:nvGraphicFramePr>
        <p:xfrm>
          <a:off x="2270710" y="2995728"/>
          <a:ext cx="1890712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77" name="Equation" r:id="rId11" imgW="787320" imgH="419040" progId="Equation.3">
                  <p:embed/>
                </p:oleObj>
              </mc:Choice>
              <mc:Fallback>
                <p:oleObj name="Equation" r:id="rId11" imgW="787320" imgH="41904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70710" y="2995728"/>
                        <a:ext cx="1890712" cy="100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1718743"/>
              </p:ext>
            </p:extLst>
          </p:nvPr>
        </p:nvGraphicFramePr>
        <p:xfrm>
          <a:off x="1741063" y="4360646"/>
          <a:ext cx="3105950" cy="1030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78" name="Equation" r:id="rId4" imgW="1257300" imgH="419100" progId="Equation.3">
                  <p:embed/>
                </p:oleObj>
              </mc:Choice>
              <mc:Fallback>
                <p:oleObj name="Equation" r:id="rId4" imgW="1257300" imgH="419100" progId="Equation.3">
                  <p:embed/>
                  <p:pic>
                    <p:nvPicPr>
                      <p:cNvPr id="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1063" y="4360646"/>
                        <a:ext cx="3105950" cy="10302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flipH="1">
            <a:off x="2116275" y="4015650"/>
            <a:ext cx="165577" cy="372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385156" y="3549726"/>
            <a:ext cx="1159924" cy="899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127181" y="3700105"/>
            <a:ext cx="2343638" cy="10252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224985"/>
              </p:ext>
            </p:extLst>
          </p:nvPr>
        </p:nvGraphicFramePr>
        <p:xfrm>
          <a:off x="355272" y="5778928"/>
          <a:ext cx="4152765" cy="91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79" name="Equation" r:id="rId13" imgW="1777680" imgH="393480" progId="Equation.3">
                  <p:embed/>
                </p:oleObj>
              </mc:Choice>
              <mc:Fallback>
                <p:oleObj name="Equation" r:id="rId13" imgW="1777680" imgH="393480" progId="Equation.3">
                  <p:embed/>
                  <p:pic>
                    <p:nvPicPr>
                      <p:cNvPr id="1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272" y="5778928"/>
                        <a:ext cx="4152765" cy="9153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Down Arrow 24"/>
          <p:cNvSpPr/>
          <p:nvPr/>
        </p:nvSpPr>
        <p:spPr>
          <a:xfrm>
            <a:off x="2392669" y="5595028"/>
            <a:ext cx="287475" cy="183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4834440" y="6051395"/>
            <a:ext cx="252360" cy="280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280906" y="199198"/>
            <a:ext cx="6413935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การหาคำตอบของสมการเชิงอนุพันธ์อันดับ 2</a:t>
            </a:r>
          </a:p>
        </p:txBody>
      </p:sp>
      <p:graphicFrame>
        <p:nvGraphicFramePr>
          <p:cNvPr id="32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57333"/>
              </p:ext>
            </p:extLst>
          </p:nvPr>
        </p:nvGraphicFramePr>
        <p:xfrm>
          <a:off x="5261363" y="5595028"/>
          <a:ext cx="3577837" cy="100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80" name="Equation" r:id="rId15" imgW="1523880" imgH="431640" progId="Equation.3">
                  <p:embed/>
                </p:oleObj>
              </mc:Choice>
              <mc:Fallback>
                <p:oleObj name="Equation" r:id="rId15" imgW="1523880" imgH="431640" progId="Equation.3">
                  <p:embed/>
                  <p:pic>
                    <p:nvPicPr>
                      <p:cNvPr id="2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1363" y="5595028"/>
                        <a:ext cx="3577837" cy="10092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883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6"/>
          <p:cNvSpPr/>
          <p:nvPr/>
        </p:nvSpPr>
        <p:spPr>
          <a:xfrm>
            <a:off x="5660835" y="1133564"/>
            <a:ext cx="294068" cy="19812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17</a:t>
            </a:fld>
            <a:endParaRPr lang="en-US" altLang="th-TH"/>
          </a:p>
        </p:txBody>
      </p:sp>
      <p:graphicFrame>
        <p:nvGraphicFramePr>
          <p:cNvPr id="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781903"/>
              </p:ext>
            </p:extLst>
          </p:nvPr>
        </p:nvGraphicFramePr>
        <p:xfrm>
          <a:off x="381000" y="342899"/>
          <a:ext cx="3577837" cy="100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538" name="Equation" r:id="rId3" imgW="1523880" imgH="431640" progId="Equation.3">
                  <p:embed/>
                </p:oleObj>
              </mc:Choice>
              <mc:Fallback>
                <p:oleObj name="Equation" r:id="rId3" imgW="1523880" imgH="431640" progId="Equation.3">
                  <p:embed/>
                  <p:pic>
                    <p:nvPicPr>
                      <p:cNvPr id="32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42899"/>
                        <a:ext cx="3577837" cy="10092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Arrow 3"/>
          <p:cNvSpPr/>
          <p:nvPr/>
        </p:nvSpPr>
        <p:spPr>
          <a:xfrm>
            <a:off x="4038600" y="733236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002358"/>
              </p:ext>
            </p:extLst>
          </p:nvPr>
        </p:nvGraphicFramePr>
        <p:xfrm>
          <a:off x="4495800" y="387161"/>
          <a:ext cx="2624138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539" name="Equation" r:id="rId5" imgW="1117440" imgH="393480" progId="Equation.3">
                  <p:embed/>
                </p:oleObj>
              </mc:Choice>
              <mc:Fallback>
                <p:oleObj name="Equation" r:id="rId5" imgW="1117440" imgH="393480" progId="Equation.3">
                  <p:embed/>
                  <p:pic>
                    <p:nvPicPr>
                      <p:cNvPr id="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87161"/>
                        <a:ext cx="2624138" cy="920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81240" y="1524000"/>
            <a:ext cx="3703257" cy="1200329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สมการนี้เรียกว่า</a:t>
            </a:r>
          </a:p>
          <a:p>
            <a:pPr algn="ctr"/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Characteristic equation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33483" y="3200400"/>
            <a:ext cx="340349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จะได้รากของสมการนี้เป็น</a:t>
            </a:r>
          </a:p>
        </p:txBody>
      </p:sp>
      <p:graphicFrame>
        <p:nvGraphicFramePr>
          <p:cNvPr id="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58144"/>
              </p:ext>
            </p:extLst>
          </p:nvPr>
        </p:nvGraphicFramePr>
        <p:xfrm>
          <a:off x="4306439" y="3754259"/>
          <a:ext cx="3296927" cy="1025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540" name="Equation" r:id="rId7" imgW="1625400" imgH="507960" progId="Equation.3">
                  <p:embed/>
                </p:oleObj>
              </mc:Choice>
              <mc:Fallback>
                <p:oleObj name="Equation" r:id="rId7" imgW="1625400" imgH="507960" progId="Equation.3">
                  <p:embed/>
                  <p:pic>
                    <p:nvPicPr>
                      <p:cNvPr id="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6439" y="3754259"/>
                        <a:ext cx="3296927" cy="102540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309508"/>
              </p:ext>
            </p:extLst>
          </p:nvPr>
        </p:nvGraphicFramePr>
        <p:xfrm>
          <a:off x="4326533" y="5048349"/>
          <a:ext cx="3322638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541" name="Equation" r:id="rId9" imgW="1638000" imgH="507960" progId="Equation.3">
                  <p:embed/>
                </p:oleObj>
              </mc:Choice>
              <mc:Fallback>
                <p:oleObj name="Equation" r:id="rId9" imgW="1638000" imgH="507960" progId="Equation.3">
                  <p:embed/>
                  <p:pic>
                    <p:nvPicPr>
                      <p:cNvPr id="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6533" y="5048349"/>
                        <a:ext cx="3322638" cy="1025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457993" y="3228613"/>
            <a:ext cx="2438400" cy="2209800"/>
            <a:chOff x="457993" y="3228613"/>
            <a:chExt cx="2438400" cy="2209800"/>
          </a:xfrm>
        </p:grpSpPr>
        <p:graphicFrame>
          <p:nvGraphicFramePr>
            <p:cNvPr id="11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4179442"/>
                </p:ext>
              </p:extLst>
            </p:nvPr>
          </p:nvGraphicFramePr>
          <p:xfrm>
            <a:off x="685800" y="3389242"/>
            <a:ext cx="1982787" cy="409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5542" name="Equation" r:id="rId11" imgW="977760" imgH="203040" progId="Equation.3">
                    <p:embed/>
                  </p:oleObj>
                </mc:Choice>
                <mc:Fallback>
                  <p:oleObj name="Equation" r:id="rId11" imgW="977760" imgH="203040" progId="Equation.3">
                    <p:embed/>
                    <p:pic>
                      <p:nvPicPr>
                        <p:cNvPr id="9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" y="3389242"/>
                          <a:ext cx="1982787" cy="40957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993352" y="3978421"/>
              <a:ext cx="1367682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th-TH" sz="3600" b="1" dirty="0" smtClean="0">
                  <a:solidFill>
                    <a:srgbClr val="0000FF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มีรากเป็น</a:t>
              </a:r>
            </a:p>
          </p:txBody>
        </p:sp>
        <p:graphicFrame>
          <p:nvGraphicFramePr>
            <p:cNvPr id="13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1534274"/>
                </p:ext>
              </p:extLst>
            </p:nvPr>
          </p:nvGraphicFramePr>
          <p:xfrm>
            <a:off x="659606" y="4495800"/>
            <a:ext cx="2035175" cy="896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5543" name="Equation" r:id="rId13" imgW="1002960" imgH="444240" progId="Equation.3">
                    <p:embed/>
                  </p:oleObj>
                </mc:Choice>
                <mc:Fallback>
                  <p:oleObj name="Equation" r:id="rId13" imgW="1002960" imgH="444240" progId="Equation.3">
                    <p:embed/>
                    <p:pic>
                      <p:nvPicPr>
                        <p:cNvPr id="1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9606" y="4495800"/>
                          <a:ext cx="2035175" cy="89693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ounded Rectangle 13"/>
            <p:cNvSpPr/>
            <p:nvPr/>
          </p:nvSpPr>
          <p:spPr>
            <a:xfrm>
              <a:off x="457993" y="3228613"/>
              <a:ext cx="2438400" cy="220980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V="1">
            <a:off x="2863454" y="2514600"/>
            <a:ext cx="1142223" cy="8746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81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18</a:t>
            </a:fld>
            <a:endParaRPr lang="en-US" altLang="th-TH"/>
          </a:p>
        </p:txBody>
      </p:sp>
      <p:graphicFrame>
        <p:nvGraphicFramePr>
          <p:cNvPr id="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961730"/>
              </p:ext>
            </p:extLst>
          </p:nvPr>
        </p:nvGraphicFramePr>
        <p:xfrm>
          <a:off x="4125688" y="181030"/>
          <a:ext cx="2624138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39" name="Equation" r:id="rId3" imgW="1117440" imgH="393480" progId="Equation.3">
                  <p:embed/>
                </p:oleObj>
              </mc:Choice>
              <mc:Fallback>
                <p:oleObj name="Equation" r:id="rId3" imgW="1117440" imgH="393480" progId="Equation.3">
                  <p:embed/>
                  <p:pic>
                    <p:nvPicPr>
                      <p:cNvPr id="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5688" y="181030"/>
                        <a:ext cx="2624138" cy="920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613041"/>
              </p:ext>
            </p:extLst>
          </p:nvPr>
        </p:nvGraphicFramePr>
        <p:xfrm>
          <a:off x="1447800" y="1100242"/>
          <a:ext cx="3296927" cy="1025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40" name="Equation" r:id="rId5" imgW="1625400" imgH="507960" progId="Equation.3">
                  <p:embed/>
                </p:oleObj>
              </mc:Choice>
              <mc:Fallback>
                <p:oleObj name="Equation" r:id="rId5" imgW="1625400" imgH="507960" progId="Equation.3">
                  <p:embed/>
                  <p:pic>
                    <p:nvPicPr>
                      <p:cNvPr id="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100242"/>
                        <a:ext cx="3296927" cy="102540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291589"/>
              </p:ext>
            </p:extLst>
          </p:nvPr>
        </p:nvGraphicFramePr>
        <p:xfrm>
          <a:off x="5318341" y="1098862"/>
          <a:ext cx="3322638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41" name="Equation" r:id="rId7" imgW="1638000" imgH="507960" progId="Equation.3">
                  <p:embed/>
                </p:oleObj>
              </mc:Choice>
              <mc:Fallback>
                <p:oleObj name="Equation" r:id="rId7" imgW="1638000" imgH="507960" progId="Equation.3">
                  <p:embed/>
                  <p:pic>
                    <p:nvPicPr>
                      <p:cNvPr id="1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341" y="1098862"/>
                        <a:ext cx="3322638" cy="1025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000" y="392978"/>
            <a:ext cx="359906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Characteristic equation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1050011"/>
            <a:ext cx="136768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มีรากเป็น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3516" y="2271079"/>
            <a:ext cx="29931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จัดรูปให้อธิบายง่ายขึ้น</a:t>
            </a:r>
          </a:p>
        </p:txBody>
      </p:sp>
      <p:graphicFrame>
        <p:nvGraphicFramePr>
          <p:cNvPr id="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384930"/>
              </p:ext>
            </p:extLst>
          </p:nvPr>
        </p:nvGraphicFramePr>
        <p:xfrm>
          <a:off x="1191994" y="2848160"/>
          <a:ext cx="249872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42" name="Equation" r:id="rId9" imgW="1231560" imgH="291960" progId="Equation.3">
                  <p:embed/>
                </p:oleObj>
              </mc:Choice>
              <mc:Fallback>
                <p:oleObj name="Equation" r:id="rId9" imgW="1231560" imgH="291960" progId="Equation.3">
                  <p:embed/>
                  <p:pic>
                    <p:nvPicPr>
                      <p:cNvPr id="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994" y="2848160"/>
                        <a:ext cx="2498725" cy="5889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750280"/>
              </p:ext>
            </p:extLst>
          </p:nvPr>
        </p:nvGraphicFramePr>
        <p:xfrm>
          <a:off x="5091904" y="2848435"/>
          <a:ext cx="252412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43" name="Equation" r:id="rId11" imgW="1244520" imgH="291960" progId="Equation.3">
                  <p:embed/>
                </p:oleObj>
              </mc:Choice>
              <mc:Fallback>
                <p:oleObj name="Equation" r:id="rId11" imgW="1244520" imgH="291960" progId="Equation.3">
                  <p:embed/>
                  <p:pic>
                    <p:nvPicPr>
                      <p:cNvPr id="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904" y="2848435"/>
                        <a:ext cx="2524125" cy="5889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420152"/>
              </p:ext>
            </p:extLst>
          </p:nvPr>
        </p:nvGraphicFramePr>
        <p:xfrm>
          <a:off x="1093838" y="3652461"/>
          <a:ext cx="10048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44" name="Equation" r:id="rId13" imgW="495000" imgH="393480" progId="Equation.3">
                  <p:embed/>
                </p:oleObj>
              </mc:Choice>
              <mc:Fallback>
                <p:oleObj name="Equation" r:id="rId13" imgW="495000" imgH="393480" progId="Equation.3">
                  <p:embed/>
                  <p:pic>
                    <p:nvPicPr>
                      <p:cNvPr id="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838" y="3652461"/>
                        <a:ext cx="1004888" cy="793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30187" y="3590940"/>
            <a:ext cx="66717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737493"/>
              </p:ext>
            </p:extLst>
          </p:nvPr>
        </p:nvGraphicFramePr>
        <p:xfrm>
          <a:off x="2678113" y="3578225"/>
          <a:ext cx="1419225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45" name="Equation" r:id="rId15" imgW="698400" imgH="444240" progId="Equation.3">
                  <p:embed/>
                </p:oleObj>
              </mc:Choice>
              <mc:Fallback>
                <p:oleObj name="Equation" r:id="rId15" imgW="698400" imgH="444240" progId="Equation.3">
                  <p:embed/>
                  <p:pic>
                    <p:nvPicPr>
                      <p:cNvPr id="12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8113" y="3578225"/>
                        <a:ext cx="1419225" cy="895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72657" y="4746584"/>
            <a:ext cx="89963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en-US" sz="3600" b="1" baseline="-25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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s</a:t>
            </a:r>
            <a:r>
              <a:rPr lang="en-US" sz="3600" b="1" baseline="-25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2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เราจะได้คำตอบของสมการ                                เป็น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4543969"/>
              </p:ext>
            </p:extLst>
          </p:nvPr>
        </p:nvGraphicFramePr>
        <p:xfrm>
          <a:off x="3096263" y="5702002"/>
          <a:ext cx="2714185" cy="608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46" name="Equation" r:id="rId17" imgW="1015920" imgH="228600" progId="Equation.3">
                  <p:embed/>
                </p:oleObj>
              </mc:Choice>
              <mc:Fallback>
                <p:oleObj name="Equation" r:id="rId17" imgW="1015920" imgH="22860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6263" y="5702002"/>
                        <a:ext cx="2714185" cy="6080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867407"/>
              </p:ext>
            </p:extLst>
          </p:nvPr>
        </p:nvGraphicFramePr>
        <p:xfrm>
          <a:off x="5302026" y="4540855"/>
          <a:ext cx="289560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47" name="Equation" r:id="rId19" imgW="1257300" imgH="419100" progId="Equation.3">
                  <p:embed/>
                </p:oleObj>
              </mc:Choice>
              <mc:Fallback>
                <p:oleObj name="Equation" r:id="rId19" imgW="1257300" imgH="419100" progId="Equation.3">
                  <p:embed/>
                  <p:pic>
                    <p:nvPicPr>
                      <p:cNvPr id="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026" y="4540855"/>
                        <a:ext cx="2895600" cy="96043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488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60" y="632689"/>
            <a:ext cx="2705357" cy="1752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19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228600" y="5192630"/>
            <a:ext cx="87992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200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en-US" sz="3200" b="1" baseline="-25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200" b="1" i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en-US" sz="3200" b="1" baseline="-25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เรียกว่า 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Natural frequency</a:t>
            </a:r>
            <a:endParaRPr lang="en-US" sz="32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en-US" sz="3200" b="1" i="1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</a:t>
            </a:r>
            <a:r>
              <a:rPr lang="en-US" sz="3200" b="1" baseline="-25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0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เรียกว่า 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Resonant frequency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undamped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natural frequency</a:t>
            </a:r>
          </a:p>
          <a:p>
            <a:pPr>
              <a:lnSpc>
                <a:spcPts val="3600"/>
              </a:lnSpc>
            </a:pPr>
            <a:r>
              <a:rPr lang="en-US" sz="3200" b="1" i="1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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เรียกว่า 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Damping factor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200" b="1" dirty="0" err="1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Neper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frequency</a:t>
            </a:r>
            <a:endParaRPr lang="th-TH" sz="32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3114" y="304800"/>
            <a:ext cx="6747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สรุปสำหรับ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 Free Series RLC circuit</a:t>
            </a:r>
            <a:endParaRPr lang="th-TH" sz="4000" b="1" dirty="0" smtClean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9000" y="775658"/>
            <a:ext cx="315022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มีสมการเชิงอนุพันธ์เป็น</a:t>
            </a:r>
          </a:p>
        </p:txBody>
      </p:sp>
      <p:graphicFrame>
        <p:nvGraphicFramePr>
          <p:cNvPr id="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786040"/>
              </p:ext>
            </p:extLst>
          </p:nvPr>
        </p:nvGraphicFramePr>
        <p:xfrm>
          <a:off x="4214448" y="1186638"/>
          <a:ext cx="289560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84" name="Equation" r:id="rId4" imgW="1257300" imgH="419100" progId="Equation.3">
                  <p:embed/>
                </p:oleObj>
              </mc:Choice>
              <mc:Fallback>
                <p:oleObj name="Equation" r:id="rId4" imgW="1257300" imgH="419100" progId="Equation.3">
                  <p:embed/>
                  <p:pic>
                    <p:nvPicPr>
                      <p:cNvPr id="1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448" y="1186638"/>
                        <a:ext cx="2895600" cy="96043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285582"/>
              </p:ext>
            </p:extLst>
          </p:nvPr>
        </p:nvGraphicFramePr>
        <p:xfrm>
          <a:off x="3429000" y="2400004"/>
          <a:ext cx="3043237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85" name="Equation" r:id="rId6" imgW="1320480" imgH="419040" progId="Equation.3">
                  <p:embed/>
                </p:oleObj>
              </mc:Choice>
              <mc:Fallback>
                <p:oleObj name="Equation" r:id="rId6" imgW="1320480" imgH="419040" progId="Equation.3">
                  <p:embed/>
                  <p:pic>
                    <p:nvPicPr>
                      <p:cNvPr id="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400004"/>
                        <a:ext cx="3043237" cy="96043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42889" y="2035942"/>
            <a:ext cx="72006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142" y="3462269"/>
            <a:ext cx="661751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 </a:t>
            </a:r>
            <a:r>
              <a:rPr lang="en-US" sz="3600" b="1" i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en-US" sz="3600" b="1" baseline="-25000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 </a:t>
            </a:r>
            <a:r>
              <a:rPr lang="en-US" sz="3600" b="1" i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s</a:t>
            </a:r>
            <a:r>
              <a:rPr lang="en-US" sz="3600" b="1" baseline="-25000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2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คำตอบของกระแสที่ไหลในวงจรจะเป็น</a:t>
            </a:r>
          </a:p>
        </p:txBody>
      </p:sp>
      <p:graphicFrame>
        <p:nvGraphicFramePr>
          <p:cNvPr id="1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310009"/>
              </p:ext>
            </p:extLst>
          </p:nvPr>
        </p:nvGraphicFramePr>
        <p:xfrm>
          <a:off x="7774367" y="1750200"/>
          <a:ext cx="10048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86" name="Equation" r:id="rId8" imgW="495000" imgH="393480" progId="Equation.3">
                  <p:embed/>
                </p:oleObj>
              </mc:Choice>
              <mc:Fallback>
                <p:oleObj name="Equation" r:id="rId8" imgW="495000" imgH="393480" progId="Equation.3">
                  <p:embed/>
                  <p:pic>
                    <p:nvPicPr>
                      <p:cNvPr id="12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4367" y="1750200"/>
                        <a:ext cx="1004888" cy="793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683663"/>
              </p:ext>
            </p:extLst>
          </p:nvPr>
        </p:nvGraphicFramePr>
        <p:xfrm>
          <a:off x="7398194" y="2653232"/>
          <a:ext cx="1417637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87" name="Equation" r:id="rId10" imgW="698400" imgH="444240" progId="Equation.3">
                  <p:embed/>
                </p:oleObj>
              </mc:Choice>
              <mc:Fallback>
                <p:oleObj name="Equation" r:id="rId10" imgW="698400" imgH="44424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8194" y="2653232"/>
                        <a:ext cx="1417637" cy="895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337035"/>
              </p:ext>
            </p:extLst>
          </p:nvPr>
        </p:nvGraphicFramePr>
        <p:xfrm>
          <a:off x="3309557" y="3859189"/>
          <a:ext cx="2714185" cy="608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88" name="Equation" r:id="rId12" imgW="1015920" imgH="228600" progId="Equation.3">
                  <p:embed/>
                </p:oleObj>
              </mc:Choice>
              <mc:Fallback>
                <p:oleObj name="Equation" r:id="rId12" imgW="1015920" imgH="22860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557" y="3859189"/>
                        <a:ext cx="2714185" cy="6080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08675" y="4336066"/>
            <a:ext cx="66717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</a:t>
            </a:r>
          </a:p>
        </p:txBody>
      </p:sp>
      <p:graphicFrame>
        <p:nvGraphicFramePr>
          <p:cNvPr id="1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583338"/>
              </p:ext>
            </p:extLst>
          </p:nvPr>
        </p:nvGraphicFramePr>
        <p:xfrm>
          <a:off x="1563114" y="4553214"/>
          <a:ext cx="249872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89" name="Equation" r:id="rId14" imgW="1231560" imgH="291960" progId="Equation.3">
                  <p:embed/>
                </p:oleObj>
              </mc:Choice>
              <mc:Fallback>
                <p:oleObj name="Equation" r:id="rId14" imgW="1231560" imgH="291960" progId="Equation.3">
                  <p:embed/>
                  <p:pic>
                    <p:nvPicPr>
                      <p:cNvPr id="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3114" y="4553214"/>
                        <a:ext cx="2498725" cy="5889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906500"/>
              </p:ext>
            </p:extLst>
          </p:nvPr>
        </p:nvGraphicFramePr>
        <p:xfrm>
          <a:off x="5427598" y="4553214"/>
          <a:ext cx="252412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90" name="Equation" r:id="rId16" imgW="1244520" imgH="291960" progId="Equation.3">
                  <p:embed/>
                </p:oleObj>
              </mc:Choice>
              <mc:Fallback>
                <p:oleObj name="Equation" r:id="rId16" imgW="1244520" imgH="291960" progId="Equation.3">
                  <p:embed/>
                  <p:pic>
                    <p:nvPicPr>
                      <p:cNvPr id="1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7598" y="4553214"/>
                        <a:ext cx="2524125" cy="5889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375694" y="5216778"/>
            <a:ext cx="260359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Damp =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ชื้นแฉะ)</a:t>
            </a:r>
          </a:p>
        </p:txBody>
      </p:sp>
    </p:spTree>
    <p:extLst>
      <p:ext uri="{BB962C8B-B14F-4D97-AF65-F5344CB8AC3E}">
        <p14:creationId xmlns:p14="http://schemas.microsoft.com/office/powerpoint/2010/main" val="155108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42913" y="438150"/>
            <a:ext cx="8243887" cy="1314450"/>
          </a:xfrm>
        </p:spPr>
        <p:txBody>
          <a:bodyPr/>
          <a:lstStyle/>
          <a:p>
            <a:r>
              <a:rPr lang="en-US" altLang="th-TH" dirty="0">
                <a:solidFill>
                  <a:srgbClr val="0000FF"/>
                </a:solidFill>
              </a:rPr>
              <a:t>Chapter 8 </a:t>
            </a:r>
            <a:r>
              <a:rPr lang="en-US" altLang="th-TH" dirty="0" smtClean="0">
                <a:solidFill>
                  <a:srgbClr val="0000FF"/>
                </a:solidFill>
              </a:rPr>
              <a:t>Second-Order </a:t>
            </a:r>
            <a:r>
              <a:rPr lang="en-US" altLang="th-TH" dirty="0">
                <a:solidFill>
                  <a:srgbClr val="0000FF"/>
                </a:solidFill>
              </a:rPr>
              <a:t>Circuits</a:t>
            </a:r>
            <a:br>
              <a:rPr lang="en-US" altLang="th-TH" dirty="0">
                <a:solidFill>
                  <a:srgbClr val="0000FF"/>
                </a:solidFill>
              </a:rPr>
            </a:br>
            <a:endParaRPr lang="en-US" altLang="th-TH" sz="4000" dirty="0">
              <a:solidFill>
                <a:srgbClr val="0000FF"/>
              </a:solidFill>
            </a:endParaRPr>
          </a:p>
        </p:txBody>
      </p:sp>
      <p:sp>
        <p:nvSpPr>
          <p:cNvPr id="20480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71600"/>
            <a:ext cx="7848600" cy="3541713"/>
          </a:xfrm>
        </p:spPr>
        <p:txBody>
          <a:bodyPr>
            <a:normAutofit/>
          </a:bodyPr>
          <a:lstStyle/>
          <a:p>
            <a:pPr marL="609600" indent="-609600">
              <a:buFontTx/>
              <a:buNone/>
            </a:pPr>
            <a:r>
              <a:rPr lang="en-US" altLang="th-TH" sz="3600" dirty="0"/>
              <a:t>8.1	</a:t>
            </a:r>
            <a:r>
              <a:rPr lang="th-TH" altLang="th-TH" sz="3600" dirty="0" smtClean="0"/>
              <a:t> </a:t>
            </a:r>
            <a:r>
              <a:rPr lang="en-US" altLang="th-TH" sz="3600" dirty="0" smtClean="0"/>
              <a:t>Examples </a:t>
            </a:r>
            <a:r>
              <a:rPr lang="en-US" altLang="th-TH" sz="3600" dirty="0"/>
              <a:t>of 2</a:t>
            </a:r>
            <a:r>
              <a:rPr lang="en-US" altLang="th-TH" sz="3600" baseline="30000" dirty="0"/>
              <a:t>nd</a:t>
            </a:r>
            <a:r>
              <a:rPr lang="en-US" altLang="th-TH" sz="3600" dirty="0"/>
              <a:t> order RCL circuit</a:t>
            </a:r>
          </a:p>
          <a:p>
            <a:pPr marL="609600" indent="-609600">
              <a:buFontTx/>
              <a:buNone/>
            </a:pPr>
            <a:r>
              <a:rPr lang="en-US" altLang="th-TH" sz="3600" dirty="0"/>
              <a:t>8.2	</a:t>
            </a:r>
            <a:r>
              <a:rPr lang="th-TH" altLang="th-TH" sz="3600" dirty="0" smtClean="0"/>
              <a:t> </a:t>
            </a:r>
            <a:r>
              <a:rPr lang="en-US" altLang="th-TH" sz="3600" dirty="0" smtClean="0"/>
              <a:t>The </a:t>
            </a:r>
            <a:r>
              <a:rPr lang="en-US" altLang="th-TH" sz="3600" dirty="0"/>
              <a:t>source-free series RLC circuit</a:t>
            </a:r>
          </a:p>
          <a:p>
            <a:pPr marL="609600" indent="-609600">
              <a:buFontTx/>
              <a:buNone/>
            </a:pPr>
            <a:r>
              <a:rPr lang="en-US" altLang="th-TH" sz="3600" dirty="0"/>
              <a:t>8.3	</a:t>
            </a:r>
            <a:r>
              <a:rPr lang="th-TH" altLang="th-TH" sz="3600" dirty="0" smtClean="0"/>
              <a:t> </a:t>
            </a:r>
            <a:r>
              <a:rPr lang="en-US" altLang="th-TH" sz="3600" dirty="0" smtClean="0"/>
              <a:t>The </a:t>
            </a:r>
            <a:r>
              <a:rPr lang="en-US" altLang="th-TH" sz="3600" dirty="0"/>
              <a:t>source-free parallel RLC circuit</a:t>
            </a:r>
          </a:p>
          <a:p>
            <a:pPr marL="609600" indent="-609600">
              <a:buFontTx/>
              <a:buNone/>
            </a:pPr>
            <a:r>
              <a:rPr lang="en-US" altLang="th-TH" sz="3600" dirty="0"/>
              <a:t>8.4	</a:t>
            </a:r>
            <a:r>
              <a:rPr lang="th-TH" altLang="th-TH" sz="3600" dirty="0" smtClean="0"/>
              <a:t> </a:t>
            </a:r>
            <a:r>
              <a:rPr lang="en-US" altLang="th-TH" sz="3600" dirty="0" smtClean="0"/>
              <a:t>Step </a:t>
            </a:r>
            <a:r>
              <a:rPr lang="en-US" altLang="th-TH" sz="3600" dirty="0"/>
              <a:t>response of a series RLC circuit</a:t>
            </a:r>
          </a:p>
          <a:p>
            <a:pPr marL="609600" indent="-609600">
              <a:buFontTx/>
              <a:buNone/>
            </a:pPr>
            <a:r>
              <a:rPr lang="en-US" altLang="th-TH" sz="3600" dirty="0"/>
              <a:t>8.5	</a:t>
            </a:r>
            <a:r>
              <a:rPr lang="th-TH" altLang="th-TH" sz="3600" dirty="0" smtClean="0"/>
              <a:t> </a:t>
            </a:r>
            <a:r>
              <a:rPr lang="en-US" altLang="th-TH" sz="3600" dirty="0" smtClean="0"/>
              <a:t>Step </a:t>
            </a:r>
            <a:r>
              <a:rPr lang="en-US" altLang="th-TH" sz="3600" dirty="0"/>
              <a:t>response of a parallel RLC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FF268-AC60-4A55-A35D-A0A2CCC09B1B}" type="slidenum">
              <a:rPr lang="en-US" altLang="th-TH"/>
              <a:pPr/>
              <a:t>2</a:t>
            </a:fld>
            <a:endParaRPr lang="en-US" alt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20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4" y="606238"/>
            <a:ext cx="2705357" cy="1752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200" y="293624"/>
            <a:ext cx="7338869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คำตอบของสมการเชิงอนุพันธ์ของวงจรอนุกรม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RLC</a:t>
            </a:r>
            <a:endParaRPr lang="th-TH" sz="4000" b="1" dirty="0" smtClean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21124"/>
              </p:ext>
            </p:extLst>
          </p:nvPr>
        </p:nvGraphicFramePr>
        <p:xfrm>
          <a:off x="3610036" y="1059911"/>
          <a:ext cx="3043237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32" name="Equation" r:id="rId4" imgW="1320480" imgH="419040" progId="Equation.3">
                  <p:embed/>
                </p:oleObj>
              </mc:Choice>
              <mc:Fallback>
                <p:oleObj name="Equation" r:id="rId4" imgW="1320480" imgH="419040" progId="Equation.3">
                  <p:embed/>
                  <p:pic>
                    <p:nvPicPr>
                      <p:cNvPr id="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36" y="1059911"/>
                        <a:ext cx="3043237" cy="96043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353589"/>
              </p:ext>
            </p:extLst>
          </p:nvPr>
        </p:nvGraphicFramePr>
        <p:xfrm>
          <a:off x="7577068" y="895238"/>
          <a:ext cx="10048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33" name="Equation" r:id="rId6" imgW="495000" imgH="393480" progId="Equation.3">
                  <p:embed/>
                </p:oleObj>
              </mc:Choice>
              <mc:Fallback>
                <p:oleObj name="Equation" r:id="rId6" imgW="495000" imgH="393480" progId="Equation.3">
                  <p:embed/>
                  <p:pic>
                    <p:nvPicPr>
                      <p:cNvPr id="1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7068" y="895238"/>
                        <a:ext cx="1004888" cy="793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475162"/>
              </p:ext>
            </p:extLst>
          </p:nvPr>
        </p:nvGraphicFramePr>
        <p:xfrm>
          <a:off x="7311178" y="1762484"/>
          <a:ext cx="1417638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34" name="Equation" r:id="rId8" imgW="698400" imgH="444240" progId="Equation.3">
                  <p:embed/>
                </p:oleObj>
              </mc:Choice>
              <mc:Fallback>
                <p:oleObj name="Equation" r:id="rId8" imgW="698400" imgH="4442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1178" y="1762484"/>
                        <a:ext cx="1417638" cy="895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65549" y="3283090"/>
            <a:ext cx="6516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คำตอบที่เป็นไปได้จะมี 3 กรณี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1.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 </a:t>
            </a:r>
            <a:r>
              <a:rPr lang="th-TH" sz="3600" b="1" i="1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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 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&gt; </a:t>
            </a:r>
            <a:r>
              <a:rPr lang="en-US" sz="3600" b="1" i="1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</a:t>
            </a:r>
            <a:r>
              <a:rPr lang="en-US" sz="3600" b="1" baseline="-25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0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Over-damped case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 </a:t>
            </a:r>
            <a:r>
              <a:rPr lang="th-TH" sz="3600" b="1" i="1" dirty="0"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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 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=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i="1" dirty="0"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</a:t>
            </a:r>
            <a:r>
              <a:rPr lang="en-US" sz="3600" b="1" baseline="-25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Critically damped case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3. </a:t>
            </a:r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 </a:t>
            </a:r>
            <a:r>
              <a:rPr lang="th-TH" sz="3600" b="1" i="1" dirty="0"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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 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&lt;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i="1" dirty="0"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</a:t>
            </a:r>
            <a:r>
              <a:rPr lang="en-US" sz="3600" b="1" baseline="-25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Under-damped case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212692"/>
              </p:ext>
            </p:extLst>
          </p:nvPr>
        </p:nvGraphicFramePr>
        <p:xfrm>
          <a:off x="7563989" y="2828354"/>
          <a:ext cx="1211262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35" name="Equation" r:id="rId10" imgW="596880" imgH="431640" progId="Equation.3">
                  <p:embed/>
                </p:oleObj>
              </mc:Choice>
              <mc:Fallback>
                <p:oleObj name="Equation" r:id="rId10" imgW="596880" imgH="4316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3989" y="2828354"/>
                        <a:ext cx="1211262" cy="869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203501" y="2779842"/>
            <a:ext cx="15872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Damping </a:t>
            </a:r>
          </a:p>
          <a:p>
            <a:pPr algn="ctr">
              <a:lnSpc>
                <a:spcPts val="3000"/>
              </a:lnSpc>
            </a:pP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ratio</a:t>
            </a:r>
            <a:endParaRPr lang="th-TH" sz="3600" b="1" dirty="0" smtClean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5817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21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2057400" y="267822"/>
            <a:ext cx="5234125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1.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Overdamped Case (</a:t>
            </a:r>
            <a:r>
              <a:rPr lang="th-TH" sz="4000" b="1" i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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&gt; </a:t>
            </a:r>
            <a:r>
              <a:rPr lang="en-US" sz="4000" b="1" i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</a:t>
            </a:r>
            <a:r>
              <a:rPr lang="en-US" sz="4000" b="1" baseline="-25000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4000" b="1" dirty="0" smtClean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99212"/>
              </p:ext>
            </p:extLst>
          </p:nvPr>
        </p:nvGraphicFramePr>
        <p:xfrm>
          <a:off x="769498" y="932654"/>
          <a:ext cx="3043237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794" name="Equation" r:id="rId3" imgW="1320480" imgH="419040" progId="Equation.3">
                  <p:embed/>
                </p:oleObj>
              </mc:Choice>
              <mc:Fallback>
                <p:oleObj name="Equation" r:id="rId3" imgW="1320480" imgH="419040" progId="Equation.3">
                  <p:embed/>
                  <p:pic>
                    <p:nvPicPr>
                      <p:cNvPr id="6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498" y="932654"/>
                        <a:ext cx="3043237" cy="96043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489802"/>
              </p:ext>
            </p:extLst>
          </p:nvPr>
        </p:nvGraphicFramePr>
        <p:xfrm>
          <a:off x="1098550" y="2571268"/>
          <a:ext cx="2714185" cy="608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795" name="Equation" r:id="rId5" imgW="1015920" imgH="228600" progId="Equation.3">
                  <p:embed/>
                </p:oleObj>
              </mc:Choice>
              <mc:Fallback>
                <p:oleObj name="Equation" r:id="rId5" imgW="1015920" imgH="2286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550" y="2571268"/>
                        <a:ext cx="2714185" cy="6080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047028"/>
              </p:ext>
            </p:extLst>
          </p:nvPr>
        </p:nvGraphicFramePr>
        <p:xfrm>
          <a:off x="4724400" y="2147873"/>
          <a:ext cx="249872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796" name="Equation" r:id="rId7" imgW="1231560" imgH="291960" progId="Equation.3">
                  <p:embed/>
                </p:oleObj>
              </mc:Choice>
              <mc:Fallback>
                <p:oleObj name="Equation" r:id="rId7" imgW="1231560" imgH="291960" progId="Equation.3">
                  <p:embed/>
                  <p:pic>
                    <p:nvPicPr>
                      <p:cNvPr id="1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147873"/>
                        <a:ext cx="2498725" cy="5889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025446"/>
              </p:ext>
            </p:extLst>
          </p:nvPr>
        </p:nvGraphicFramePr>
        <p:xfrm>
          <a:off x="4724400" y="2755123"/>
          <a:ext cx="252412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797" name="Equation" r:id="rId9" imgW="1244520" imgH="291960" progId="Equation.3">
                  <p:embed/>
                </p:oleObj>
              </mc:Choice>
              <mc:Fallback>
                <p:oleObj name="Equation" r:id="rId9" imgW="1244520" imgH="291960" progId="Equation.3">
                  <p:embed/>
                  <p:pic>
                    <p:nvPicPr>
                      <p:cNvPr id="16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755123"/>
                        <a:ext cx="2524125" cy="5889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46866" y="1037597"/>
            <a:ext cx="130837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ในกรณีนี้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570893"/>
              </p:ext>
            </p:extLst>
          </p:nvPr>
        </p:nvGraphicFramePr>
        <p:xfrm>
          <a:off x="5607050" y="958850"/>
          <a:ext cx="118745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798" name="Equation" r:id="rId11" imgW="444240" imgH="228600" progId="Equation.3">
                  <p:embed/>
                </p:oleObj>
              </mc:Choice>
              <mc:Fallback>
                <p:oleObj name="Equation" r:id="rId11" imgW="444240" imgH="2286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958850"/>
                        <a:ext cx="1187450" cy="6080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770991" y="1022512"/>
            <a:ext cx="72006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335634"/>
              </p:ext>
            </p:extLst>
          </p:nvPr>
        </p:nvGraphicFramePr>
        <p:xfrm>
          <a:off x="7425177" y="738104"/>
          <a:ext cx="1357312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799" name="Equation" r:id="rId13" imgW="507960" imgH="393480" progId="Equation.3">
                  <p:embed/>
                </p:oleObj>
              </mc:Choice>
              <mc:Fallback>
                <p:oleObj name="Equation" r:id="rId13" imgW="507960" imgH="39348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5177" y="738104"/>
                        <a:ext cx="1357312" cy="1047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44364" y="2095646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5700" y="3353105"/>
            <a:ext cx="4792100" cy="3144816"/>
          </a:xfrm>
          <a:prstGeom prst="rect">
            <a:avLst/>
          </a:prstGeom>
        </p:spPr>
      </p:pic>
      <p:graphicFrame>
        <p:nvGraphicFramePr>
          <p:cNvPr id="1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071062"/>
              </p:ext>
            </p:extLst>
          </p:nvPr>
        </p:nvGraphicFramePr>
        <p:xfrm>
          <a:off x="7575291" y="4308168"/>
          <a:ext cx="10048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800" name="Equation" r:id="rId16" imgW="495000" imgH="393480" progId="Equation.3">
                  <p:embed/>
                </p:oleObj>
              </mc:Choice>
              <mc:Fallback>
                <p:oleObj name="Equation" r:id="rId16" imgW="495000" imgH="393480" progId="Equation.3">
                  <p:embed/>
                  <p:pic>
                    <p:nvPicPr>
                      <p:cNvPr id="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5291" y="4308168"/>
                        <a:ext cx="1004888" cy="793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957738"/>
              </p:ext>
            </p:extLst>
          </p:nvPr>
        </p:nvGraphicFramePr>
        <p:xfrm>
          <a:off x="7480300" y="5130800"/>
          <a:ext cx="1417638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801" name="Equation" r:id="rId18" imgW="698400" imgH="444240" progId="Equation.3">
                  <p:embed/>
                </p:oleObj>
              </mc:Choice>
              <mc:Fallback>
                <p:oleObj name="Equation" r:id="rId18" imgW="698400" imgH="4442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0300" y="5130800"/>
                        <a:ext cx="1417638" cy="8969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191000" y="3671814"/>
            <a:ext cx="3084499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กรณีนี้จะได้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en-US" sz="36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en-US" sz="36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เป็นจำนวนจริงลบ</a:t>
            </a:r>
          </a:p>
        </p:txBody>
      </p:sp>
    </p:spTree>
    <p:extLst>
      <p:ext uri="{BB962C8B-B14F-4D97-AF65-F5344CB8AC3E}">
        <p14:creationId xmlns:p14="http://schemas.microsoft.com/office/powerpoint/2010/main" val="165656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7" y="3588550"/>
            <a:ext cx="4317653" cy="300040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22</a:t>
            </a:fld>
            <a:endParaRPr lang="en-US" altLang="th-TH" dirty="0"/>
          </a:p>
        </p:txBody>
      </p:sp>
      <p:sp>
        <p:nvSpPr>
          <p:cNvPr id="3" name="TextBox 2"/>
          <p:cNvSpPr txBox="1"/>
          <p:nvPr/>
        </p:nvSpPr>
        <p:spPr>
          <a:xfrm>
            <a:off x="1729830" y="254477"/>
            <a:ext cx="5989140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Critically damped Case (</a:t>
            </a:r>
            <a:r>
              <a:rPr lang="th-TH" sz="4000" b="1" i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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 =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000" b="1" i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</a:t>
            </a:r>
            <a:r>
              <a:rPr lang="en-US" sz="4000" b="1" baseline="-25000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4000" b="1" dirty="0" smtClean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5" name="Object 13"/>
          <p:cNvGraphicFramePr>
            <a:graphicFrameLocks noChangeAspect="1"/>
          </p:cNvGraphicFramePr>
          <p:nvPr>
            <p:extLst/>
          </p:nvPr>
        </p:nvGraphicFramePr>
        <p:xfrm>
          <a:off x="769498" y="932654"/>
          <a:ext cx="3043237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719" name="Equation" r:id="rId4" imgW="1320480" imgH="419040" progId="Equation.3">
                  <p:embed/>
                </p:oleObj>
              </mc:Choice>
              <mc:Fallback>
                <p:oleObj name="Equation" r:id="rId4" imgW="1320480" imgH="419040" progId="Equation.3">
                  <p:embed/>
                  <p:pic>
                    <p:nvPicPr>
                      <p:cNvPr id="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498" y="932654"/>
                        <a:ext cx="3043237" cy="96043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360980"/>
              </p:ext>
            </p:extLst>
          </p:nvPr>
        </p:nvGraphicFramePr>
        <p:xfrm>
          <a:off x="5834063" y="3251200"/>
          <a:ext cx="271621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720" name="Equation" r:id="rId6" imgW="1015920" imgH="228600" progId="Equation.3">
                  <p:embed/>
                </p:oleObj>
              </mc:Choice>
              <mc:Fallback>
                <p:oleObj name="Equation" r:id="rId6" imgW="1015920" imgH="2286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4063" y="3251200"/>
                        <a:ext cx="2716212" cy="6080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925343"/>
              </p:ext>
            </p:extLst>
          </p:nvPr>
        </p:nvGraphicFramePr>
        <p:xfrm>
          <a:off x="5943600" y="2221433"/>
          <a:ext cx="249872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721" name="Equation" r:id="rId8" imgW="1231560" imgH="393480" progId="Equation.3">
                  <p:embed/>
                </p:oleObj>
              </mc:Choice>
              <mc:Fallback>
                <p:oleObj name="Equation" r:id="rId8" imgW="1231560" imgH="393480" progId="Equation.3">
                  <p:embed/>
                  <p:pic>
                    <p:nvPicPr>
                      <p:cNvPr id="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2221433"/>
                        <a:ext cx="2498725" cy="793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46866" y="1037597"/>
            <a:ext cx="130837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ในกรณีนี้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915203"/>
              </p:ext>
            </p:extLst>
          </p:nvPr>
        </p:nvGraphicFramePr>
        <p:xfrm>
          <a:off x="5607050" y="958850"/>
          <a:ext cx="118745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722" name="Equation" r:id="rId10" imgW="444240" imgH="228600" progId="Equation.3">
                  <p:embed/>
                </p:oleObj>
              </mc:Choice>
              <mc:Fallback>
                <p:oleObj name="Equation" r:id="rId10" imgW="444240" imgH="228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958850"/>
                        <a:ext cx="1187450" cy="6080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770991" y="1022512"/>
            <a:ext cx="72006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572935"/>
              </p:ext>
            </p:extLst>
          </p:nvPr>
        </p:nvGraphicFramePr>
        <p:xfrm>
          <a:off x="7425177" y="738104"/>
          <a:ext cx="1357312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723" name="Equation" r:id="rId12" imgW="507960" imgH="393480" progId="Equation.3">
                  <p:embed/>
                </p:oleObj>
              </mc:Choice>
              <mc:Fallback>
                <p:oleObj name="Equation" r:id="rId12" imgW="507960" imgH="39348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5177" y="738104"/>
                        <a:ext cx="1357312" cy="1047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19200" y="2188616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1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768598"/>
              </p:ext>
            </p:extLst>
          </p:nvPr>
        </p:nvGraphicFramePr>
        <p:xfrm>
          <a:off x="2204339" y="2045773"/>
          <a:ext cx="319405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724" name="Equation" r:id="rId14" imgW="1574640" imgH="291960" progId="Equation.3">
                  <p:embed/>
                </p:oleObj>
              </mc:Choice>
              <mc:Fallback>
                <p:oleObj name="Equation" r:id="rId14" imgW="1574640" imgH="291960" progId="Equation.3">
                  <p:embed/>
                  <p:pic>
                    <p:nvPicPr>
                      <p:cNvPr id="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4339" y="2045773"/>
                        <a:ext cx="3194050" cy="5889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080407"/>
              </p:ext>
            </p:extLst>
          </p:nvPr>
        </p:nvGraphicFramePr>
        <p:xfrm>
          <a:off x="2192338" y="2597150"/>
          <a:ext cx="321945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725" name="Equation" r:id="rId16" imgW="1587240" imgH="291960" progId="Equation.3">
                  <p:embed/>
                </p:oleObj>
              </mc:Choice>
              <mc:Fallback>
                <p:oleObj name="Equation" r:id="rId16" imgW="1587240" imgH="291960" progId="Equation.3">
                  <p:embed/>
                  <p:pic>
                    <p:nvPicPr>
                      <p:cNvPr id="16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38" y="2597150"/>
                        <a:ext cx="3219450" cy="5889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Brace 3"/>
          <p:cNvSpPr/>
          <p:nvPr/>
        </p:nvSpPr>
        <p:spPr>
          <a:xfrm>
            <a:off x="5423789" y="2188616"/>
            <a:ext cx="367411" cy="859384"/>
          </a:xfrm>
          <a:prstGeom prst="rightBrace">
            <a:avLst>
              <a:gd name="adj1" fmla="val 25754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21459" y="3316080"/>
            <a:ext cx="530626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ในกรณีนี้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คำตอบจะเป็นรูปแบบพิเศษ คือ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39099" y="4610557"/>
            <a:ext cx="274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กรณีนี้จะได้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en-US" sz="36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en-US" sz="36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เป็นจำนวนจริงลบ</a:t>
            </a:r>
          </a:p>
        </p:txBody>
      </p:sp>
    </p:spTree>
    <p:extLst>
      <p:ext uri="{BB962C8B-B14F-4D97-AF65-F5344CB8AC3E}">
        <p14:creationId xmlns:p14="http://schemas.microsoft.com/office/powerpoint/2010/main" val="155638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11"/>
          <p:cNvSpPr/>
          <p:nvPr/>
        </p:nvSpPr>
        <p:spPr>
          <a:xfrm>
            <a:off x="6781800" y="1747500"/>
            <a:ext cx="381000" cy="10719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23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304800" y="304800"/>
            <a:ext cx="583845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พิสูจน์คำตอบของกรณี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Critically damped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691772"/>
              </p:ext>
            </p:extLst>
          </p:nvPr>
        </p:nvGraphicFramePr>
        <p:xfrm>
          <a:off x="258761" y="881879"/>
          <a:ext cx="3043237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87" name="Equation" r:id="rId3" imgW="1320480" imgH="419040" progId="Equation.3">
                  <p:embed/>
                </p:oleObj>
              </mc:Choice>
              <mc:Fallback>
                <p:oleObj name="Equation" r:id="rId3" imgW="1320480" imgH="419040" progId="Equation.3">
                  <p:embed/>
                  <p:pic>
                    <p:nvPicPr>
                      <p:cNvPr id="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1" y="881879"/>
                        <a:ext cx="3043237" cy="960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461713"/>
              </p:ext>
            </p:extLst>
          </p:nvPr>
        </p:nvGraphicFramePr>
        <p:xfrm>
          <a:off x="3893481" y="1090587"/>
          <a:ext cx="118745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88" name="Equation" r:id="rId5" imgW="444240" imgH="228600" progId="Equation.3">
                  <p:embed/>
                </p:oleObj>
              </mc:Choice>
              <mc:Fallback>
                <p:oleObj name="Equation" r:id="rId5" imgW="444240" imgH="228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481" y="1090587"/>
                        <a:ext cx="1187450" cy="6080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81550" y="1170419"/>
            <a:ext cx="65434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3000" y="1170419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1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53852"/>
              </p:ext>
            </p:extLst>
          </p:nvPr>
        </p:nvGraphicFramePr>
        <p:xfrm>
          <a:off x="5778867" y="914374"/>
          <a:ext cx="3043237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89" name="Equation" r:id="rId7" imgW="1320480" imgH="419040" progId="Equation.3">
                  <p:embed/>
                </p:oleObj>
              </mc:Choice>
              <mc:Fallback>
                <p:oleObj name="Equation" r:id="rId7" imgW="1320480" imgH="419040" progId="Equation.3">
                  <p:embed/>
                  <p:pic>
                    <p:nvPicPr>
                      <p:cNvPr id="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8867" y="914374"/>
                        <a:ext cx="3043237" cy="960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143258" y="1954337"/>
            <a:ext cx="1731564" cy="57708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จัดรูปใหม่ได้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7069" y="2878799"/>
            <a:ext cx="4623596" cy="10944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98716" y="3961484"/>
            <a:ext cx="51007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0" y="4140161"/>
            <a:ext cx="1974208" cy="9644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06774" y="5422993"/>
            <a:ext cx="353975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แทนลงในสมการ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(1)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3612" y="5089333"/>
            <a:ext cx="2111106" cy="102733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287031" y="3183698"/>
            <a:ext cx="58381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(1)</a:t>
            </a:r>
            <a:endParaRPr lang="th-TH" sz="3600" b="1" dirty="0" smtClean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8073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24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381000" y="457200"/>
            <a:ext cx="74382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เนื่องจาก                    เป็นสมการเชิงอนุพันธ์อันดับที่ 1</a:t>
            </a:r>
          </a:p>
          <a:p>
            <a:pPr>
              <a:lnSpc>
                <a:spcPts val="3600"/>
              </a:lnSpc>
            </a:pPr>
            <a:endParaRPr 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ซึ่งมีคำตอบเป็น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2400"/>
            <a:ext cx="1974208" cy="964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304" y="1116812"/>
            <a:ext cx="2744733" cy="929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206" y="1124431"/>
            <a:ext cx="2768269" cy="9372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2461" y="1421042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725" y="2295099"/>
            <a:ext cx="2001432" cy="10744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32539" y="2472907"/>
            <a:ext cx="217559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เขียนใหม่ได้เป็น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47149" y="4345317"/>
            <a:ext cx="95250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นั่นคือ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99654" y="3584412"/>
            <a:ext cx="364394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Integrate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ทั้งสองด้านจะได้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7543800" y="1934528"/>
            <a:ext cx="381000" cy="241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3400588"/>
            <a:ext cx="2801252" cy="790784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>
          <a:xfrm>
            <a:off x="7353300" y="3246213"/>
            <a:ext cx="381000" cy="241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4677629"/>
            <a:ext cx="3336909" cy="7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6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25</a:t>
            </a:fld>
            <a:endParaRPr lang="en-US" altLang="th-TH"/>
          </a:p>
        </p:txBody>
      </p:sp>
      <p:sp>
        <p:nvSpPr>
          <p:cNvPr id="4" name="TextBox 3"/>
          <p:cNvSpPr txBox="1"/>
          <p:nvPr/>
        </p:nvSpPr>
        <p:spPr>
          <a:xfrm>
            <a:off x="1729830" y="254477"/>
            <a:ext cx="54697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Underdamped Case (</a:t>
            </a:r>
            <a:r>
              <a:rPr lang="th-TH" sz="4000" b="1" i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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 &lt;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000" b="1" i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</a:t>
            </a:r>
            <a:r>
              <a:rPr lang="en-US" sz="4000" b="1" baseline="-25000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4000" b="1" dirty="0" smtClean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835586"/>
              </p:ext>
            </p:extLst>
          </p:nvPr>
        </p:nvGraphicFramePr>
        <p:xfrm>
          <a:off x="646424" y="793625"/>
          <a:ext cx="3043237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99" name="Equation" r:id="rId3" imgW="1320480" imgH="419040" progId="Equation.3">
                  <p:embed/>
                </p:oleObj>
              </mc:Choice>
              <mc:Fallback>
                <p:oleObj name="Equation" r:id="rId3" imgW="1320480" imgH="419040" progId="Equation.3">
                  <p:embed/>
                  <p:pic>
                    <p:nvPicPr>
                      <p:cNvPr id="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424" y="793625"/>
                        <a:ext cx="3043237" cy="96043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219434" y="973436"/>
            <a:ext cx="130837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ในกรณีนี้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433836"/>
              </p:ext>
            </p:extLst>
          </p:nvPr>
        </p:nvGraphicFramePr>
        <p:xfrm>
          <a:off x="5579618" y="894689"/>
          <a:ext cx="118745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700" name="Equation" r:id="rId5" imgW="444240" imgH="228600" progId="Equation.3">
                  <p:embed/>
                </p:oleObj>
              </mc:Choice>
              <mc:Fallback>
                <p:oleObj name="Equation" r:id="rId5" imgW="444240" imgH="228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9618" y="894689"/>
                        <a:ext cx="1187450" cy="6080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43559" y="958351"/>
            <a:ext cx="72006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740651"/>
              </p:ext>
            </p:extLst>
          </p:nvPr>
        </p:nvGraphicFramePr>
        <p:xfrm>
          <a:off x="7413181" y="788130"/>
          <a:ext cx="1078241" cy="853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701" name="Equation" r:id="rId7" imgW="495000" imgH="393480" progId="Equation.3">
                  <p:embed/>
                </p:oleObj>
              </mc:Choice>
              <mc:Fallback>
                <p:oleObj name="Equation" r:id="rId7" imgW="495000" imgH="39348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181" y="788130"/>
                        <a:ext cx="1078241" cy="85328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741258"/>
              </p:ext>
            </p:extLst>
          </p:nvPr>
        </p:nvGraphicFramePr>
        <p:xfrm>
          <a:off x="305103" y="1903638"/>
          <a:ext cx="430212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702" name="Equation" r:id="rId9" imgW="2120760" imgH="291960" progId="Equation.3">
                  <p:embed/>
                </p:oleObj>
              </mc:Choice>
              <mc:Fallback>
                <p:oleObj name="Equation" r:id="rId9" imgW="2120760" imgH="291960" progId="Equation.3">
                  <p:embed/>
                  <p:pic>
                    <p:nvPicPr>
                      <p:cNvPr id="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103" y="1903638"/>
                        <a:ext cx="4302125" cy="5889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32535" y="2811590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82326"/>
              </p:ext>
            </p:extLst>
          </p:nvPr>
        </p:nvGraphicFramePr>
        <p:xfrm>
          <a:off x="6750480" y="1903638"/>
          <a:ext cx="2168525" cy="65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703" name="Equation" r:id="rId11" imgW="965160" imgH="291960" progId="Equation.3">
                  <p:embed/>
                </p:oleObj>
              </mc:Choice>
              <mc:Fallback>
                <p:oleObj name="Equation" r:id="rId11" imgW="965160" imgH="29196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480" y="1903638"/>
                        <a:ext cx="2168525" cy="65256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607228" y="2000517"/>
            <a:ext cx="66717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253429"/>
              </p:ext>
            </p:extLst>
          </p:nvPr>
        </p:nvGraphicFramePr>
        <p:xfrm>
          <a:off x="5208117" y="1943669"/>
          <a:ext cx="12271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704" name="Equation" r:id="rId13" imgW="545760" imgH="241200" progId="Equation.3">
                  <p:embed/>
                </p:oleObj>
              </mc:Choice>
              <mc:Fallback>
                <p:oleObj name="Equation" r:id="rId13" imgW="545760" imgH="24120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8117" y="1943669"/>
                        <a:ext cx="1227138" cy="539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31142"/>
            <a:ext cx="4750917" cy="9547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8604" y="4261505"/>
            <a:ext cx="263405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Euler formula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59350" y="4635104"/>
            <a:ext cx="7030096" cy="72850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05103" y="5325626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0973" y="5734020"/>
            <a:ext cx="7569954" cy="87457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413181" y="6221788"/>
            <a:ext cx="863630" cy="36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763997" y="2510875"/>
            <a:ext cx="55018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กรณีนี้จะได้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en-US" sz="36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en-US" sz="36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เป็นจำนวนเชิงซ้อน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227746" y="4078044"/>
            <a:ext cx="1351872" cy="8463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Brace 30"/>
          <p:cNvSpPr/>
          <p:nvPr/>
        </p:nvSpPr>
        <p:spPr>
          <a:xfrm rot="5400000">
            <a:off x="3546426" y="4293824"/>
            <a:ext cx="323264" cy="2032684"/>
          </a:xfrm>
          <a:prstGeom prst="rightBrace">
            <a:avLst>
              <a:gd name="adj1" fmla="val 27399"/>
              <a:gd name="adj2" fmla="val 67544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/>
          <p:cNvSpPr/>
          <p:nvPr/>
        </p:nvSpPr>
        <p:spPr>
          <a:xfrm rot="5400000">
            <a:off x="7346976" y="4263303"/>
            <a:ext cx="323264" cy="2032684"/>
          </a:xfrm>
          <a:prstGeom prst="rightBrace">
            <a:avLst>
              <a:gd name="adj1" fmla="val 27399"/>
              <a:gd name="adj2" fmla="val 81939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2" idx="1"/>
            <a:endCxn id="41" idx="1"/>
          </p:cNvCxnSpPr>
          <p:nvPr/>
        </p:nvCxnSpPr>
        <p:spPr>
          <a:xfrm>
            <a:off x="6859389" y="5441277"/>
            <a:ext cx="665" cy="16176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Brace 39"/>
          <p:cNvSpPr/>
          <p:nvPr/>
        </p:nvSpPr>
        <p:spPr>
          <a:xfrm rot="16200000">
            <a:off x="3368797" y="4599172"/>
            <a:ext cx="323264" cy="2387942"/>
          </a:xfrm>
          <a:prstGeom prst="rightBrace">
            <a:avLst>
              <a:gd name="adj1" fmla="val 27399"/>
              <a:gd name="adj2" fmla="val 42333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e 40"/>
          <p:cNvSpPr/>
          <p:nvPr/>
        </p:nvSpPr>
        <p:spPr>
          <a:xfrm rot="16200000">
            <a:off x="6325146" y="4555251"/>
            <a:ext cx="323264" cy="2418844"/>
          </a:xfrm>
          <a:prstGeom prst="rightBrace">
            <a:avLst>
              <a:gd name="adj1" fmla="val 27399"/>
              <a:gd name="adj2" fmla="val 65432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352800" y="5476601"/>
            <a:ext cx="665" cy="16176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43"/>
          <p:cNvSpPr/>
          <p:nvPr/>
        </p:nvSpPr>
        <p:spPr>
          <a:xfrm>
            <a:off x="2260600" y="4021667"/>
            <a:ext cx="775930" cy="787400"/>
          </a:xfrm>
          <a:custGeom>
            <a:avLst/>
            <a:gdLst>
              <a:gd name="connsiteX0" fmla="*/ 0 w 775930"/>
              <a:gd name="connsiteY0" fmla="*/ 787400 h 787400"/>
              <a:gd name="connsiteX1" fmla="*/ 736600 w 775930"/>
              <a:gd name="connsiteY1" fmla="*/ 643466 h 787400"/>
              <a:gd name="connsiteX2" fmla="*/ 609600 w 775930"/>
              <a:gd name="connsiteY2" fmla="*/ 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930" h="787400">
                <a:moveTo>
                  <a:pt x="0" y="787400"/>
                </a:moveTo>
                <a:cubicBezTo>
                  <a:pt x="317500" y="781049"/>
                  <a:pt x="635000" y="774699"/>
                  <a:pt x="736600" y="643466"/>
                </a:cubicBezTo>
                <a:cubicBezTo>
                  <a:pt x="838200" y="512233"/>
                  <a:pt x="723900" y="256116"/>
                  <a:pt x="609600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699627"/>
              </p:ext>
            </p:extLst>
          </p:nvPr>
        </p:nvGraphicFramePr>
        <p:xfrm>
          <a:off x="6256113" y="3213635"/>
          <a:ext cx="2435334" cy="545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705" name="Equation" r:id="rId18" imgW="1015920" imgH="228600" progId="Equation.3">
                  <p:embed/>
                </p:oleObj>
              </mc:Choice>
              <mc:Fallback>
                <p:oleObj name="Equation" r:id="rId18" imgW="1015920" imgH="2286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6113" y="3213635"/>
                        <a:ext cx="2435334" cy="54556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Arrow Connector 29"/>
          <p:cNvCxnSpPr/>
          <p:nvPr/>
        </p:nvCxnSpPr>
        <p:spPr>
          <a:xfrm flipH="1" flipV="1">
            <a:off x="5274398" y="3474707"/>
            <a:ext cx="807701" cy="11708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67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26</a:t>
            </a:fld>
            <a:endParaRPr lang="en-US" altLang="th-TH" dirty="0"/>
          </a:p>
        </p:txBody>
      </p:sp>
      <p:sp>
        <p:nvSpPr>
          <p:cNvPr id="3" name="TextBox 2"/>
          <p:cNvSpPr txBox="1"/>
          <p:nvPr/>
        </p:nvSpPr>
        <p:spPr>
          <a:xfrm>
            <a:off x="1729830" y="254477"/>
            <a:ext cx="54697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Underdamped Case (</a:t>
            </a:r>
            <a:r>
              <a:rPr lang="th-TH" sz="4000" b="1" i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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 &lt;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000" b="1" i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</a:t>
            </a:r>
            <a:r>
              <a:rPr lang="en-US" sz="4000" b="1" baseline="-25000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4000" b="1" dirty="0" smtClean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434312"/>
              </p:ext>
            </p:extLst>
          </p:nvPr>
        </p:nvGraphicFramePr>
        <p:xfrm>
          <a:off x="742066" y="868493"/>
          <a:ext cx="3043237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499" name="Equation" r:id="rId3" imgW="1320480" imgH="419040" progId="Equation.3">
                  <p:embed/>
                </p:oleObj>
              </mc:Choice>
              <mc:Fallback>
                <p:oleObj name="Equation" r:id="rId3" imgW="1320480" imgH="419040" progId="Equation.3">
                  <p:embed/>
                  <p:pic>
                    <p:nvPicPr>
                      <p:cNvPr id="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066" y="868493"/>
                        <a:ext cx="3043237" cy="96043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86200" y="1175519"/>
            <a:ext cx="66717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347012"/>
              </p:ext>
            </p:extLst>
          </p:nvPr>
        </p:nvGraphicFramePr>
        <p:xfrm>
          <a:off x="4654267" y="1044704"/>
          <a:ext cx="118745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00" name="Equation" r:id="rId5" imgW="444240" imgH="228600" progId="Equation.3">
                  <p:embed/>
                </p:oleObj>
              </mc:Choice>
              <mc:Fallback>
                <p:oleObj name="Equation" r:id="rId5" imgW="444240" imgH="2286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4267" y="1044704"/>
                        <a:ext cx="1187450" cy="6080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8600" y="2057400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9830" y="1922474"/>
            <a:ext cx="5791113" cy="7277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048000"/>
            <a:ext cx="4526672" cy="2392887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143550"/>
              </p:ext>
            </p:extLst>
          </p:nvPr>
        </p:nvGraphicFramePr>
        <p:xfrm>
          <a:off x="6552716" y="2681269"/>
          <a:ext cx="2168525" cy="65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01" name="Equation" r:id="rId9" imgW="965160" imgH="291960" progId="Equation.3">
                  <p:embed/>
                </p:oleObj>
              </mc:Choice>
              <mc:Fallback>
                <p:oleObj name="Equation" r:id="rId9" imgW="965160" imgH="29196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2716" y="2681269"/>
                        <a:ext cx="2168525" cy="65256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930813" y="3450338"/>
            <a:ext cx="27466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2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</a:t>
            </a:r>
            <a:r>
              <a:rPr lang="en-US" sz="3200" b="1" baseline="-25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d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เรียกว่า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Damping </a:t>
            </a:r>
          </a:p>
          <a:p>
            <a:pPr>
              <a:lnSpc>
                <a:spcPts val="3600"/>
              </a:lnSpc>
            </a:pP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frequency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หรือ 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Damped natural frequency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32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41717" y="2861065"/>
            <a:ext cx="66717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37281" y="5729339"/>
            <a:ext cx="2209800" cy="93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2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ความถี่ของการสั่นเท่ากับ </a:t>
            </a:r>
            <a:r>
              <a:rPr lang="en-US" sz="3200" b="1" i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</a:t>
            </a:r>
            <a:r>
              <a:rPr lang="en-US" sz="3200" b="1" baseline="-25000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d</a:t>
            </a:r>
            <a:r>
              <a:rPr lang="en-US" sz="32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3200" b="1" dirty="0" smtClean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657600" y="5181600"/>
            <a:ext cx="807113" cy="762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592707"/>
              </p:ext>
            </p:extLst>
          </p:nvPr>
        </p:nvGraphicFramePr>
        <p:xfrm>
          <a:off x="1729830" y="3333829"/>
          <a:ext cx="479970" cy="382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02" name="Equation" r:id="rId11" imgW="253800" imgH="203040" progId="Equation.3">
                  <p:embed/>
                </p:oleObj>
              </mc:Choice>
              <mc:Fallback>
                <p:oleObj name="Equation" r:id="rId11" imgW="253800" imgH="2030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9830" y="3333829"/>
                        <a:ext cx="479970" cy="38217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122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873776"/>
              </p:ext>
            </p:extLst>
          </p:nvPr>
        </p:nvGraphicFramePr>
        <p:xfrm>
          <a:off x="4686300" y="1768285"/>
          <a:ext cx="1096368" cy="692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322" name="Equation" r:id="rId4" imgW="698400" imgH="444240" progId="Equation.3">
                  <p:embed/>
                </p:oleObj>
              </mc:Choice>
              <mc:Fallback>
                <p:oleObj name="Equation" r:id="rId4" imgW="698400" imgH="4442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300" y="1768285"/>
                        <a:ext cx="1096368" cy="69244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5023644"/>
            <a:ext cx="2812024" cy="1539373"/>
          </a:xfrm>
          <a:prstGeom prst="rect">
            <a:avLst/>
          </a:prstGeom>
        </p:spPr>
      </p:pic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761176"/>
              </p:ext>
            </p:extLst>
          </p:nvPr>
        </p:nvGraphicFramePr>
        <p:xfrm>
          <a:off x="877401" y="2750436"/>
          <a:ext cx="1027599" cy="526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323" name="Equation" r:id="rId7" imgW="444240" imgH="228600" progId="Equation.3">
                  <p:embed/>
                </p:oleObj>
              </mc:Choice>
              <mc:Fallback>
                <p:oleObj name="Equation" r:id="rId7" imgW="444240" imgH="228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401" y="2750436"/>
                        <a:ext cx="1027599" cy="5261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6678" y="2946942"/>
            <a:ext cx="2583404" cy="19127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1200" y="992896"/>
            <a:ext cx="3010161" cy="1981372"/>
          </a:xfrm>
          <a:prstGeom prst="rect">
            <a:avLst/>
          </a:prstGeom>
        </p:spPr>
      </p:pic>
      <p:graphicFrame>
        <p:nvGraphicFramePr>
          <p:cNvPr id="22837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651159"/>
              </p:ext>
            </p:extLst>
          </p:nvPr>
        </p:nvGraphicFramePr>
        <p:xfrm>
          <a:off x="3903192" y="3338918"/>
          <a:ext cx="2040408" cy="565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324" name="Equation" r:id="rId11" imgW="1320480" imgH="304560" progId="Equation.3">
                  <p:embed/>
                </p:oleObj>
              </mc:Choice>
              <mc:Fallback>
                <p:oleObj name="Equation" r:id="rId11" imgW="1320480" imgH="30456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3192" y="3338918"/>
                        <a:ext cx="2040408" cy="565581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55" name="Object 3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91742905"/>
              </p:ext>
            </p:extLst>
          </p:nvPr>
        </p:nvGraphicFramePr>
        <p:xfrm>
          <a:off x="315899" y="1607748"/>
          <a:ext cx="2767211" cy="90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325" name="Equation" r:id="rId13" imgW="1282680" imgH="419040" progId="Equation.3">
                  <p:embed/>
                </p:oleObj>
              </mc:Choice>
              <mc:Fallback>
                <p:oleObj name="Equation" r:id="rId13" imgW="1282680" imgH="419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899" y="1607748"/>
                        <a:ext cx="2767211" cy="90423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AFC59-EF29-4B1F-885B-91497FA784C8}" type="slidenum">
              <a:rPr lang="en-US" altLang="th-TH"/>
              <a:pPr/>
              <a:t>27</a:t>
            </a:fld>
            <a:endParaRPr lang="en-US" altLang="th-TH"/>
          </a:p>
        </p:txBody>
      </p:sp>
      <p:sp>
        <p:nvSpPr>
          <p:cNvPr id="228359" name="Text Box 7"/>
          <p:cNvSpPr txBox="1">
            <a:spLocks noChangeArrowheads="1"/>
          </p:cNvSpPr>
          <p:nvPr/>
        </p:nvSpPr>
        <p:spPr bwMode="auto">
          <a:xfrm>
            <a:off x="2971800" y="4191000"/>
            <a:ext cx="144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th-TH" altLang="th-TH"/>
          </a:p>
        </p:txBody>
      </p:sp>
      <p:sp>
        <p:nvSpPr>
          <p:cNvPr id="228360" name="Rectangle 8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28361" name="Rectangle 9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28362" name="Rectangle 10"/>
          <p:cNvSpPr>
            <a:spLocks noChangeArrowheads="1"/>
          </p:cNvSpPr>
          <p:nvPr/>
        </p:nvSpPr>
        <p:spPr bwMode="auto">
          <a:xfrm>
            <a:off x="0" y="3228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28365" name="Line 13"/>
          <p:cNvSpPr>
            <a:spLocks noChangeShapeType="1"/>
          </p:cNvSpPr>
          <p:nvPr/>
        </p:nvSpPr>
        <p:spPr bwMode="auto">
          <a:xfrm flipV="1">
            <a:off x="4305300" y="2264665"/>
            <a:ext cx="1866901" cy="72961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28366" name="Line 14"/>
          <p:cNvSpPr>
            <a:spLocks noChangeShapeType="1"/>
          </p:cNvSpPr>
          <p:nvPr/>
        </p:nvSpPr>
        <p:spPr bwMode="auto">
          <a:xfrm flipV="1">
            <a:off x="4763327" y="4246036"/>
            <a:ext cx="1383310" cy="10419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28367" name="Line 15"/>
          <p:cNvSpPr>
            <a:spLocks noChangeShapeType="1"/>
          </p:cNvSpPr>
          <p:nvPr/>
        </p:nvSpPr>
        <p:spPr bwMode="auto">
          <a:xfrm flipV="1">
            <a:off x="4466005" y="5482093"/>
            <a:ext cx="1662344" cy="16700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28371" name="Text Box 19"/>
          <p:cNvSpPr txBox="1">
            <a:spLocks noChangeArrowheads="1"/>
          </p:cNvSpPr>
          <p:nvPr/>
        </p:nvSpPr>
        <p:spPr bwMode="auto">
          <a:xfrm>
            <a:off x="230696" y="2779713"/>
            <a:ext cx="4878290" cy="461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th-TH" sz="2400" dirty="0">
                <a:solidFill>
                  <a:srgbClr val="FF0000"/>
                </a:solidFill>
              </a:rPr>
              <a:t>1. I</a:t>
            </a:r>
            <a:r>
              <a:rPr lang="en-US" altLang="th-TH" sz="2400" dirty="0" smtClean="0">
                <a:solidFill>
                  <a:srgbClr val="FF0000"/>
                </a:solidFill>
              </a:rPr>
              <a:t>f </a:t>
            </a:r>
            <a:r>
              <a:rPr lang="th-TH" altLang="th-TH" sz="2400" dirty="0" smtClean="0">
                <a:solidFill>
                  <a:srgbClr val="FF0000"/>
                </a:solidFill>
                <a:latin typeface="Symbol" panose="05050102010706020507" pitchFamily="18" charset="2"/>
              </a:rPr>
              <a:t>                </a:t>
            </a:r>
            <a:r>
              <a:rPr lang="en-US" altLang="th-TH" sz="2400" dirty="0" smtClean="0">
                <a:solidFill>
                  <a:srgbClr val="FF0000"/>
                </a:solidFill>
              </a:rPr>
              <a:t> </a:t>
            </a:r>
            <a:r>
              <a:rPr lang="en-US" altLang="th-TH" sz="2400" dirty="0">
                <a:solidFill>
                  <a:srgbClr val="FF0000"/>
                </a:solidFill>
              </a:rPr>
              <a:t>over-damped case</a:t>
            </a:r>
            <a:endParaRPr lang="en-US" altLang="th-TH" sz="2400" baseline="-25000" dirty="0">
              <a:solidFill>
                <a:srgbClr val="FF0000"/>
              </a:solidFill>
            </a:endParaRPr>
          </a:p>
        </p:txBody>
      </p:sp>
      <p:sp>
        <p:nvSpPr>
          <p:cNvPr id="228374" name="Text Box 22"/>
          <p:cNvSpPr txBox="1">
            <a:spLocks noChangeArrowheads="1"/>
          </p:cNvSpPr>
          <p:nvPr/>
        </p:nvSpPr>
        <p:spPr bwMode="auto">
          <a:xfrm>
            <a:off x="3034155" y="3460682"/>
            <a:ext cx="1039636" cy="370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th-TH" b="1" dirty="0"/>
              <a:t>where</a:t>
            </a:r>
          </a:p>
        </p:txBody>
      </p:sp>
      <p:sp>
        <p:nvSpPr>
          <p:cNvPr id="228376" name="Text Box 24"/>
          <p:cNvSpPr txBox="1">
            <a:spLocks noChangeArrowheads="1"/>
          </p:cNvSpPr>
          <p:nvPr/>
        </p:nvSpPr>
        <p:spPr bwMode="auto">
          <a:xfrm>
            <a:off x="243020" y="4144212"/>
            <a:ext cx="5167180" cy="401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555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th-TH" sz="2000" dirty="0">
                <a:solidFill>
                  <a:srgbClr val="FF0000"/>
                </a:solidFill>
                <a:latin typeface="Verdana" panose="020B0604030504040204" pitchFamily="34" charset="0"/>
              </a:rPr>
              <a:t>2. If </a:t>
            </a:r>
            <a:r>
              <a:rPr lang="th-TH" altLang="th-TH" sz="2000" dirty="0">
                <a:solidFill>
                  <a:srgbClr val="FF0000"/>
                </a:solidFill>
                <a:latin typeface="Symbol" panose="05050102010706020507" pitchFamily="18" charset="2"/>
              </a:rPr>
              <a:t> </a:t>
            </a:r>
            <a:r>
              <a:rPr lang="th-TH" altLang="th-TH" sz="2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                  </a:t>
            </a:r>
            <a:r>
              <a:rPr lang="en-US" altLang="th-TH" sz="2000" dirty="0" smtClean="0">
                <a:solidFill>
                  <a:srgbClr val="FF0000"/>
                </a:solidFill>
                <a:latin typeface="Verdana" panose="020B0604030504040204" pitchFamily="34" charset="0"/>
              </a:rPr>
              <a:t>critical </a:t>
            </a:r>
            <a:r>
              <a:rPr lang="en-US" altLang="th-TH" sz="2000" dirty="0">
                <a:solidFill>
                  <a:srgbClr val="FF0000"/>
                </a:solidFill>
                <a:latin typeface="Verdana" panose="020B0604030504040204" pitchFamily="34" charset="0"/>
              </a:rPr>
              <a:t>damped case</a:t>
            </a:r>
            <a:endParaRPr lang="en-US" altLang="th-TH" sz="2000" baseline="-25000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2837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023497"/>
              </p:ext>
            </p:extLst>
          </p:nvPr>
        </p:nvGraphicFramePr>
        <p:xfrm>
          <a:off x="4050690" y="4738033"/>
          <a:ext cx="1219810" cy="58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326" name="Equation" r:id="rId15" imgW="571320" imgH="241200" progId="Equation.3">
                  <p:embed/>
                </p:oleObj>
              </mc:Choice>
              <mc:Fallback>
                <p:oleObj name="Equation" r:id="rId15" imgW="571320" imgH="2412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0690" y="4738033"/>
                        <a:ext cx="1219810" cy="58928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379" name="Text Box 27"/>
          <p:cNvSpPr txBox="1">
            <a:spLocks noChangeArrowheads="1"/>
          </p:cNvSpPr>
          <p:nvPr/>
        </p:nvSpPr>
        <p:spPr bwMode="auto">
          <a:xfrm>
            <a:off x="3073814" y="4859728"/>
            <a:ext cx="1083441" cy="36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th-TH" b="1" dirty="0"/>
              <a:t>where</a:t>
            </a:r>
          </a:p>
        </p:txBody>
      </p:sp>
      <p:sp>
        <p:nvSpPr>
          <p:cNvPr id="228381" name="Text Box 29"/>
          <p:cNvSpPr txBox="1">
            <a:spLocks noChangeArrowheads="1"/>
          </p:cNvSpPr>
          <p:nvPr/>
        </p:nvSpPr>
        <p:spPr bwMode="auto">
          <a:xfrm>
            <a:off x="221552" y="5467439"/>
            <a:ext cx="50292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555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th-TH" dirty="0">
                <a:solidFill>
                  <a:srgbClr val="FF0000"/>
                </a:solidFill>
                <a:latin typeface="Verdana" panose="020B0604030504040204" pitchFamily="34" charset="0"/>
              </a:rPr>
              <a:t>3. </a:t>
            </a:r>
            <a:r>
              <a:rPr lang="en-US" altLang="th-TH" sz="2000" dirty="0" smtClean="0">
                <a:solidFill>
                  <a:srgbClr val="FF0000"/>
                </a:solidFill>
                <a:latin typeface="Verdana" panose="020B0604030504040204" pitchFamily="34" charset="0"/>
              </a:rPr>
              <a:t>If</a:t>
            </a:r>
            <a:r>
              <a:rPr lang="th-TH" altLang="th-TH" sz="2000" dirty="0" smtClean="0">
                <a:solidFill>
                  <a:srgbClr val="FF0000"/>
                </a:solidFill>
                <a:latin typeface="Verdana" panose="020B0604030504040204" pitchFamily="34" charset="0"/>
              </a:rPr>
              <a:t>                  </a:t>
            </a:r>
            <a:r>
              <a:rPr lang="en-US" altLang="th-TH" sz="2000" dirty="0" smtClean="0">
                <a:solidFill>
                  <a:srgbClr val="FF0000"/>
                </a:solidFill>
                <a:latin typeface="Verdana" panose="020B0604030504040204" pitchFamily="34" charset="0"/>
              </a:rPr>
              <a:t>under-damped case</a:t>
            </a:r>
            <a:r>
              <a:rPr lang="th-TH" altLang="th-TH" sz="2000" dirty="0" smtClean="0">
                <a:solidFill>
                  <a:srgbClr val="FF0000"/>
                </a:solidFill>
                <a:latin typeface="Verdana" panose="020B0604030504040204" pitchFamily="34" charset="0"/>
              </a:rPr>
              <a:t> </a:t>
            </a:r>
            <a:endParaRPr lang="en-US" altLang="th-TH" sz="2000" baseline="-25000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2838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090529"/>
              </p:ext>
            </p:extLst>
          </p:nvPr>
        </p:nvGraphicFramePr>
        <p:xfrm>
          <a:off x="304800" y="6019801"/>
          <a:ext cx="34766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327" name="Equation" r:id="rId17" imgW="2044700" imgH="241300" progId="Equation.3">
                  <p:embed/>
                </p:oleObj>
              </mc:Choice>
              <mc:Fallback>
                <p:oleObj name="Equation" r:id="rId17" imgW="2044700" imgH="2413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6019801"/>
                        <a:ext cx="3476625" cy="40005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383" name="Text Box 31"/>
          <p:cNvSpPr txBox="1">
            <a:spLocks noChangeArrowheads="1"/>
          </p:cNvSpPr>
          <p:nvPr/>
        </p:nvSpPr>
        <p:spPr bwMode="auto">
          <a:xfrm>
            <a:off x="3810000" y="6064251"/>
            <a:ext cx="990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th-TH" b="1" dirty="0"/>
              <a:t>where</a:t>
            </a:r>
          </a:p>
        </p:txBody>
      </p:sp>
      <p:graphicFrame>
        <p:nvGraphicFramePr>
          <p:cNvPr id="228384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038370"/>
              </p:ext>
            </p:extLst>
          </p:nvPr>
        </p:nvGraphicFramePr>
        <p:xfrm>
          <a:off x="4592338" y="6065877"/>
          <a:ext cx="139858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328" name="Equation" r:id="rId19" imgW="1002865" imgH="291973" progId="Equation.3">
                  <p:embed/>
                </p:oleObj>
              </mc:Choice>
              <mc:Fallback>
                <p:oleObj name="Equation" r:id="rId19" imgW="1002865" imgH="291973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2338" y="6065877"/>
                        <a:ext cx="1398588" cy="411163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385" name="Rectangle 33"/>
          <p:cNvSpPr>
            <a:spLocks noChangeArrowheads="1"/>
          </p:cNvSpPr>
          <p:nvPr/>
        </p:nvSpPr>
        <p:spPr bwMode="auto">
          <a:xfrm>
            <a:off x="152400" y="103188"/>
            <a:ext cx="9067800" cy="63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>
              <a:lnSpc>
                <a:spcPct val="90000"/>
              </a:lnSpc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defRPr>
            </a:lvl1pPr>
            <a:lvl2pPr algn="ctr">
              <a:lnSpc>
                <a:spcPct val="90000"/>
              </a:lnSpc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defRPr>
            </a:lvl2pPr>
            <a:lvl3pPr algn="ctr">
              <a:lnSpc>
                <a:spcPct val="90000"/>
              </a:lnSpc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defRPr>
            </a:lvl3pPr>
            <a:lvl4pPr algn="ctr">
              <a:lnSpc>
                <a:spcPct val="90000"/>
              </a:lnSpc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defRPr>
            </a:lvl4pPr>
            <a:lvl5pPr algn="ctr">
              <a:lnSpc>
                <a:spcPct val="90000"/>
              </a:lnSpc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defRPr>
            </a:lvl5pPr>
            <a:lvl6pPr marL="457200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defRPr>
            </a:lvl6pPr>
            <a:lvl7pPr marL="914400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defRPr>
            </a:lvl7pPr>
            <a:lvl8pPr marL="1371600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defRPr>
            </a:lvl8pPr>
            <a:lvl9pPr marL="1828800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defRPr>
            </a:lvl9pPr>
          </a:lstStyle>
          <a:p>
            <a:pPr algn="l" eaLnBrk="1" hangingPunct="1"/>
            <a:r>
              <a:rPr lang="en-US" altLang="th-TH" sz="3600" dirty="0"/>
              <a:t>8.2 Source-Free </a:t>
            </a:r>
            <a:r>
              <a:rPr lang="en-US" altLang="th-TH" sz="3600" dirty="0" smtClean="0"/>
              <a:t>Series RLC </a:t>
            </a:r>
            <a:r>
              <a:rPr lang="en-US" altLang="th-TH" sz="3600" dirty="0"/>
              <a:t>Circuits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6347" y="1051480"/>
            <a:ext cx="52565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 สำหรับสมการเชิงอนุพันธ์อันดับที่ 2</a:t>
            </a: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528805"/>
              </p:ext>
            </p:extLst>
          </p:nvPr>
        </p:nvGraphicFramePr>
        <p:xfrm>
          <a:off x="393700" y="4719638"/>
          <a:ext cx="271462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329" name="Equation" r:id="rId21" imgW="1015920" imgH="228600" progId="Equation.3">
                  <p:embed/>
                </p:oleObj>
              </mc:Choice>
              <mc:Fallback>
                <p:oleObj name="Equation" r:id="rId21" imgW="1015920" imgH="2286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4719638"/>
                        <a:ext cx="2714625" cy="60801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147719"/>
              </p:ext>
            </p:extLst>
          </p:nvPr>
        </p:nvGraphicFramePr>
        <p:xfrm>
          <a:off x="256347" y="3314003"/>
          <a:ext cx="2714185" cy="608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330" name="Equation" r:id="rId23" imgW="1015920" imgH="228600" progId="Equation.3">
                  <p:embed/>
                </p:oleObj>
              </mc:Choice>
              <mc:Fallback>
                <p:oleObj name="Equation" r:id="rId23" imgW="1015920" imgH="2286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347" y="3314003"/>
                        <a:ext cx="2714185" cy="608028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667997"/>
              </p:ext>
            </p:extLst>
          </p:nvPr>
        </p:nvGraphicFramePr>
        <p:xfrm>
          <a:off x="1029801" y="4045836"/>
          <a:ext cx="1027599" cy="526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331" name="Equation" r:id="rId25" imgW="444240" imgH="228600" progId="Equation.3">
                  <p:embed/>
                </p:oleObj>
              </mc:Choice>
              <mc:Fallback>
                <p:oleObj name="Equation" r:id="rId25" imgW="444240" imgH="228600" progId="Equation.3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9801" y="4045836"/>
                        <a:ext cx="1027599" cy="5261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8124251"/>
              </p:ext>
            </p:extLst>
          </p:nvPr>
        </p:nvGraphicFramePr>
        <p:xfrm>
          <a:off x="940191" y="5383341"/>
          <a:ext cx="1027599" cy="526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332" name="Equation" r:id="rId27" imgW="444240" imgH="228600" progId="Equation.3">
                  <p:embed/>
                </p:oleObj>
              </mc:Choice>
              <mc:Fallback>
                <p:oleObj name="Equation" r:id="rId27" imgW="444240" imgH="228600" progId="Equation.3">
                  <p:embed/>
                  <p:pic>
                    <p:nvPicPr>
                      <p:cNvPr id="36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191" y="5383341"/>
                        <a:ext cx="1027599" cy="5261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300145"/>
              </p:ext>
            </p:extLst>
          </p:nvPr>
        </p:nvGraphicFramePr>
        <p:xfrm>
          <a:off x="6802446" y="5114436"/>
          <a:ext cx="482508" cy="343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333" name="Equation" r:id="rId29" imgW="253800" imgH="203040" progId="Equation.3">
                  <p:embed/>
                </p:oleObj>
              </mc:Choice>
              <mc:Fallback>
                <p:oleObj name="Equation" r:id="rId29" imgW="253800" imgH="203040" progId="Equation.3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2446" y="5114436"/>
                        <a:ext cx="482508" cy="34386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956754"/>
              </p:ext>
            </p:extLst>
          </p:nvPr>
        </p:nvGraphicFramePr>
        <p:xfrm>
          <a:off x="3646215" y="1870132"/>
          <a:ext cx="785577" cy="620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334" name="Equation" r:id="rId31" imgW="495000" imgH="393480" progId="Equation.3">
                  <p:embed/>
                </p:oleObj>
              </mc:Choice>
              <mc:Fallback>
                <p:oleObj name="Equation" r:id="rId31" imgW="495000" imgH="393480" progId="Equation.3">
                  <p:embed/>
                  <p:pic>
                    <p:nvPicPr>
                      <p:cNvPr id="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6215" y="1870132"/>
                        <a:ext cx="785577" cy="620519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28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1704926" y="228600"/>
            <a:ext cx="58865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ทำไมใช้คำว่า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Damp </a:t>
            </a: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ที่แปลว่า เปียกแฉะ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610136"/>
            <a:ext cx="89916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ตอบ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ที่ใช้คำว่า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Damp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นี้ก็เพราะว่าคำตอบของสมการเชิงอนุพันธ์</a:t>
            </a:r>
          </a:p>
          <a:p>
            <a:pPr>
              <a:lnSpc>
                <a:spcPts val="40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อันดับ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นี้ ตรงกับ การเคลื่อนที่ของวัตถุแบบแกว่งในของเหลว</a:t>
            </a:r>
          </a:p>
          <a:p>
            <a:pPr marL="571500" indent="-571500">
              <a:lnSpc>
                <a:spcPts val="4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Overdamped =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ของเหลวหนืดมาก 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เราแกว่งลูกตุ้ม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ผ่าน</a:t>
            </a:r>
          </a:p>
          <a:p>
            <a:pPr>
              <a:lnSpc>
                <a:spcPts val="4000"/>
              </a:lnSpc>
            </a:pP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ของเหลว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นี้ 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ลูกตุ้มเกือบจะหยุดทันทีที่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ลูกตุ้มจมใน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ของเหลว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(เหมือน</a:t>
            </a:r>
          </a:p>
          <a:p>
            <a:pPr>
              <a:lnSpc>
                <a:spcPts val="40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โช๊ครถยนต์ที่แข็งมากๆ เมื่อเหยียบเบรก รถจะหยุดเกือบทันที)</a:t>
            </a:r>
          </a:p>
          <a:p>
            <a:pPr marL="571500" indent="-571500">
              <a:lnSpc>
                <a:spcPts val="4000"/>
              </a:lnSpc>
              <a:buFont typeface="Wingdings" panose="05000000000000000000" pitchFamily="2" charset="2"/>
              <a:buChar char="v"/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Critically damped =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ของเหลวหนืดปานกลาง  เมื่อเราแกว่ง</a:t>
            </a:r>
          </a:p>
          <a:p>
            <a:pPr>
              <a:lnSpc>
                <a:spcPts val="40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ลูกตุ้มผ่านของเหลวนี้ ลูกตุ้มจะ</a:t>
            </a: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หยุดแบบ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เนิบๆเมื่อลูกตุ้มจมในของเหลว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(เหมือนโช๊ครถ</a:t>
            </a:r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ยนต์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ที่พอดีๆ เมื่อเหยียบ</a:t>
            </a:r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เบรก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รถจะหยุดแบบเนิบๆ)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571500" indent="-571500">
              <a:lnSpc>
                <a:spcPts val="4000"/>
              </a:lnSpc>
              <a:buFont typeface="Wingdings" panose="05000000000000000000" pitchFamily="2" charset="2"/>
              <a:buChar char="v"/>
            </a:pP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Underdamped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ของเหลว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หนืดน้อย เมื่อ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เราแกว่งลูกตุ้ม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ผ่าน</a:t>
            </a:r>
          </a:p>
          <a:p>
            <a:pPr>
              <a:lnSpc>
                <a:spcPts val="4000"/>
              </a:lnSpc>
            </a:pP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ของเหลว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นี้ ลูกตุ้ม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จะแกว่งไปแกว่งมาและจะหยุดในที่สุด แต่ใช้เวลา</a:t>
            </a:r>
          </a:p>
          <a:p>
            <a:pPr>
              <a:lnSpc>
                <a:spcPts val="4000"/>
              </a:lnSpc>
            </a:pP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มากที่สุดในการหยุด </a:t>
            </a:r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เหมือนโช๊ครถ</a:t>
            </a:r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ยนต์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ที่อ่อนมากๆ </a:t>
            </a:r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เมื่อเหยียบเบรก รถ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จะหยุดช้าและแกว่งขึ้นแกว่งลง)</a:t>
            </a:r>
            <a:endParaRPr 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0339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29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1678297" y="304800"/>
            <a:ext cx="5958682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Damped Oscillatory Motion</a:t>
            </a:r>
            <a:endParaRPr lang="th-TH" sz="4000" b="1" dirty="0" smtClean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Damped Oscillatory Mo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1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16FE1-B1BD-4457-8D9F-0AA35F8E3738}" type="slidenum">
              <a:rPr lang="en-US" altLang="th-TH" smtClean="0"/>
              <a:pPr/>
              <a:t>3</a:t>
            </a:fld>
            <a:endParaRPr lang="en-US" altLang="th-TH"/>
          </a:p>
        </p:txBody>
      </p:sp>
      <p:pic>
        <p:nvPicPr>
          <p:cNvPr id="7" name="Picture 20" descr="07-04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3" b="57279"/>
          <a:stretch/>
        </p:blipFill>
        <p:spPr>
          <a:xfrm>
            <a:off x="388417" y="961493"/>
            <a:ext cx="2346791" cy="2079009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86449" y="256493"/>
            <a:ext cx="6526146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ทบทวน</a:t>
            </a: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ความหมายของ เวลา </a:t>
            </a:r>
            <a:r>
              <a:rPr lang="en-US" sz="40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</a:t>
            </a:r>
            <a:r>
              <a:rPr lang="en-US" sz="4000" b="1" baseline="30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40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</a:t>
            </a:r>
            <a:r>
              <a:rPr lang="en-US" sz="4000" b="1" baseline="30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+</a:t>
            </a:r>
            <a:endParaRPr lang="en-US" sz="40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25630" y="1186573"/>
            <a:ext cx="5070619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th-TH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เรื่องนี้เกี่ยวข้องกับวงจรทุกวงจรที่มี</a:t>
            </a:r>
          </a:p>
          <a:p>
            <a:pPr>
              <a:lnSpc>
                <a:spcPts val="4000"/>
              </a:lnSpc>
            </a:pPr>
            <a:r>
              <a:rPr lang="en-US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Switch </a:t>
            </a:r>
            <a:r>
              <a:rPr lang="th-TH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อยู่ด้วย</a:t>
            </a:r>
          </a:p>
          <a:p>
            <a:pPr>
              <a:lnSpc>
                <a:spcPts val="4000"/>
              </a:lnSpc>
            </a:pPr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สมมุติให้ </a:t>
            </a:r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Switch </a:t>
            </a:r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เปลี่ยนสถานะ </a:t>
            </a:r>
          </a:p>
          <a:p>
            <a:pPr>
              <a:lnSpc>
                <a:spcPts val="4000"/>
              </a:lnSpc>
            </a:pPr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ณ เวลา </a:t>
            </a:r>
            <a:r>
              <a:rPr lang="en-US" sz="40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 </a:t>
            </a:r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 0</a:t>
            </a:r>
            <a:endParaRPr lang="en-US" sz="40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6042" y="3343022"/>
            <a:ext cx="848020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เวลา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</a:t>
            </a:r>
            <a:r>
              <a:rPr lang="en-US" sz="3600" b="1" baseline="30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หมายถึงเวลาก่อนที่สวิตซ์จะเปลี่ยนสถานะเพียงเล็กน้อย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6042" y="3996132"/>
            <a:ext cx="923842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เวลา </a:t>
            </a:r>
            <a:r>
              <a:rPr lang="en-US" sz="3600" b="1" i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</a:t>
            </a:r>
            <a:r>
              <a:rPr lang="en-US" sz="3600" b="1" baseline="30000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+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หมายถึงเวลาหลังจากสวิตซ์เปลี่ยนสถานะแล้วเพียงเล็กน้อย</a:t>
            </a:r>
            <a:endParaRPr lang="en-US" sz="3600" b="1" dirty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914368" y="2000997"/>
            <a:ext cx="466927" cy="521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00542" y="4893065"/>
            <a:ext cx="826380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เรื่องนี้สำคัญเพราะแม้ว่าเวลา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i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=0</a:t>
            </a:r>
            <a:r>
              <a:rPr lang="en-US" sz="3600" b="1" baseline="30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th-TH" sz="3600" b="1" baseline="30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และเวลา </a:t>
            </a:r>
            <a:r>
              <a:rPr lang="en-US" sz="3600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=0</a:t>
            </a:r>
            <a:r>
              <a:rPr lang="en-US" sz="3600" b="1" baseline="30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+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จะต่างกัน</a:t>
            </a:r>
          </a:p>
          <a:p>
            <a:pPr>
              <a:lnSpc>
                <a:spcPts val="4000"/>
              </a:lnSpc>
            </a:pP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เพียงเล็กน้อย แต่วงจร ณ เวลา </a:t>
            </a:r>
            <a:r>
              <a:rPr lang="en-US" sz="3600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=0</a:t>
            </a:r>
            <a:r>
              <a:rPr lang="en-US" sz="3600" b="1" baseline="30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กับวงจร ณ เวลา </a:t>
            </a:r>
            <a:r>
              <a:rPr lang="en-US" sz="3600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=0</a:t>
            </a:r>
            <a:r>
              <a:rPr lang="en-US" sz="3600" b="1" baseline="30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+ </a:t>
            </a:r>
            <a:endParaRPr lang="th-TH" sz="3600" b="1" baseline="30000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4000"/>
              </a:lnSpc>
            </a:pPr>
            <a:r>
              <a:rPr 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จะแตกต่างกันมาก</a:t>
            </a:r>
            <a:endParaRPr 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1075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2127F-20FA-40E4-9952-A014E63E5565}" type="slidenum">
              <a:rPr lang="en-US" altLang="th-TH" smtClean="0"/>
              <a:pPr/>
              <a:t>30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62" y="575170"/>
            <a:ext cx="2705357" cy="1752600"/>
          </a:xfrm>
          <a:prstGeom prst="rect">
            <a:avLst/>
          </a:prstGeom>
        </p:spPr>
      </p:pic>
      <p:graphicFrame>
        <p:nvGraphicFramePr>
          <p:cNvPr id="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484499"/>
              </p:ext>
            </p:extLst>
          </p:nvPr>
        </p:nvGraphicFramePr>
        <p:xfrm>
          <a:off x="4330524" y="944612"/>
          <a:ext cx="3406417" cy="1129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801" name="Equation" r:id="rId4" imgW="1257300" imgH="419100" progId="Equation.3">
                  <p:embed/>
                </p:oleObj>
              </mc:Choice>
              <mc:Fallback>
                <p:oleObj name="Equation" r:id="rId4" imgW="1257300" imgH="419100" progId="Equation.3">
                  <p:embed/>
                  <p:pic>
                    <p:nvPicPr>
                      <p:cNvPr id="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0524" y="944612"/>
                        <a:ext cx="3406417" cy="1129869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92006" y="214831"/>
            <a:ext cx="5458546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การหาค่าเริ่มต้นของวงจรอนุกรม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RLC</a:t>
            </a:r>
            <a:endParaRPr lang="th-TH" sz="4000" b="1" dirty="0" smtClean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3472800" y="1294002"/>
            <a:ext cx="418843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2391073"/>
            <a:ext cx="77444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ค่าเริ่มต้น</a:t>
            </a:r>
            <a:r>
              <a:rPr lang="th-TH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ณ เวลา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ได้แก่    ของ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และค่า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198501"/>
              </p:ext>
            </p:extLst>
          </p:nvPr>
        </p:nvGraphicFramePr>
        <p:xfrm>
          <a:off x="3998481" y="2406095"/>
          <a:ext cx="401682" cy="553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802" name="Equation" r:id="rId6" imgW="164880" imgH="228600" progId="Equation.3">
                  <p:embed/>
                </p:oleObj>
              </mc:Choice>
              <mc:Fallback>
                <p:oleObj name="Equation" r:id="rId6" imgW="164880" imgH="2286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98481" y="2406095"/>
                        <a:ext cx="401682" cy="553998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880871"/>
              </p:ext>
            </p:extLst>
          </p:nvPr>
        </p:nvGraphicFramePr>
        <p:xfrm>
          <a:off x="5812654" y="2398326"/>
          <a:ext cx="407315" cy="561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803" name="Equation" r:id="rId8" imgW="164880" imgH="228600" progId="Equation.3">
                  <p:embed/>
                </p:oleObj>
              </mc:Choice>
              <mc:Fallback>
                <p:oleObj name="Equation" r:id="rId8" imgW="164880" imgH="2286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12654" y="2398326"/>
                        <a:ext cx="407315" cy="561767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610633"/>
              </p:ext>
            </p:extLst>
          </p:nvPr>
        </p:nvGraphicFramePr>
        <p:xfrm>
          <a:off x="7898155" y="2152170"/>
          <a:ext cx="914399" cy="113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804" name="Equation" r:id="rId10" imgW="355320" imgH="444240" progId="Equation.3">
                  <p:embed/>
                </p:oleObj>
              </mc:Choice>
              <mc:Fallback>
                <p:oleObj name="Equation" r:id="rId10" imgW="355320" imgH="44424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898155" y="2152170"/>
                        <a:ext cx="914399" cy="1139438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1130" y="4246041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202892"/>
              </p:ext>
            </p:extLst>
          </p:nvPr>
        </p:nvGraphicFramePr>
        <p:xfrm>
          <a:off x="1126997" y="4485671"/>
          <a:ext cx="3230562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805" name="Equation" r:id="rId12" imgW="1346040" imgH="393480" progId="Equation.3">
                  <p:embed/>
                </p:oleObj>
              </mc:Choice>
              <mc:Fallback>
                <p:oleObj name="Equation" r:id="rId12" imgW="1346040" imgH="39348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26997" y="4485671"/>
                        <a:ext cx="3230562" cy="942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606526"/>
              </p:ext>
            </p:extLst>
          </p:nvPr>
        </p:nvGraphicFramePr>
        <p:xfrm>
          <a:off x="5365992" y="4495800"/>
          <a:ext cx="3262312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806" name="Equation" r:id="rId14" imgW="1358640" imgH="393480" progId="Equation.3">
                  <p:embed/>
                </p:oleObj>
              </mc:Choice>
              <mc:Fallback>
                <p:oleObj name="Equation" r:id="rId14" imgW="1358640" imgH="39348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65992" y="4495800"/>
                        <a:ext cx="3262312" cy="941387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ight Arrow 16"/>
          <p:cNvSpPr/>
          <p:nvPr/>
        </p:nvSpPr>
        <p:spPr>
          <a:xfrm>
            <a:off x="4682807" y="4805881"/>
            <a:ext cx="357937" cy="302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358272" y="5841051"/>
            <a:ext cx="63786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*** </a:t>
            </a: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ค่าเหล่านี้จะใช้หาค่า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i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baseline="-25000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b="1" i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baseline="-25000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ต่อไป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***</a:t>
            </a:r>
            <a:endParaRPr lang="th-TH" sz="3600" b="1" dirty="0" smtClean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0410" y="2949855"/>
            <a:ext cx="30299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ณ เวลา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t=0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773476"/>
              </p:ext>
            </p:extLst>
          </p:nvPr>
        </p:nvGraphicFramePr>
        <p:xfrm>
          <a:off x="1767011" y="3396465"/>
          <a:ext cx="4325938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807" name="Equation" r:id="rId16" imgW="1511280" imgH="228600" progId="Equation.3">
                  <p:embed/>
                </p:oleObj>
              </mc:Choice>
              <mc:Fallback>
                <p:oleObj name="Equation" r:id="rId16" imgW="1511280" imgH="2286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767011" y="3396465"/>
                        <a:ext cx="4325938" cy="652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/>
          <p:cNvCxnSpPr/>
          <p:nvPr/>
        </p:nvCxnSpPr>
        <p:spPr>
          <a:xfrm flipH="1">
            <a:off x="6237389" y="3226854"/>
            <a:ext cx="1787373" cy="13077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38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FD9C-6A98-466E-B5A3-95F8BB8EAD19}" type="slidenum">
              <a:rPr lang="en-US" altLang="th-TH" smtClean="0"/>
              <a:pPr/>
              <a:t>31</a:t>
            </a:fld>
            <a:endParaRPr lang="en-US" altLang="th-T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586"/>
          <a:stretch/>
        </p:blipFill>
        <p:spPr>
          <a:xfrm>
            <a:off x="381000" y="1837850"/>
            <a:ext cx="2576001" cy="18836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"/>
            <a:ext cx="220178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716139"/>
            <a:ext cx="8394746" cy="11217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t="17696" r="58093" b="18164"/>
          <a:stretch/>
        </p:blipFill>
        <p:spPr>
          <a:xfrm>
            <a:off x="3926420" y="2057399"/>
            <a:ext cx="2858477" cy="685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46480" t="18344" b="10170"/>
          <a:stretch/>
        </p:blipFill>
        <p:spPr>
          <a:xfrm>
            <a:off x="3929468" y="2855823"/>
            <a:ext cx="3639312" cy="762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39099" y="4610557"/>
            <a:ext cx="2736647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กรณีนี้ได้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en-US" sz="36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en-US" sz="36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เป็นจำนวนจริงลบ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749124" y="4843225"/>
            <a:ext cx="194476" cy="286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559470"/>
              </p:ext>
            </p:extLst>
          </p:nvPr>
        </p:nvGraphicFramePr>
        <p:xfrm>
          <a:off x="1554604" y="5606482"/>
          <a:ext cx="1027599" cy="526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93" name="Equation" r:id="rId7" imgW="444240" imgH="228600" progId="Equation.3">
                  <p:embed/>
                </p:oleObj>
              </mc:Choice>
              <mc:Fallback>
                <p:oleObj name="Equation" r:id="rId7" imgW="444240" imgH="228600" progId="Equation.3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4604" y="5606482"/>
                        <a:ext cx="1027599" cy="5261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28600" y="5651691"/>
            <a:ext cx="636584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เนื่องจาก            กรณีนี้จะเป็น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Overdamped 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894" y="3950305"/>
            <a:ext cx="7036886" cy="5312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4688733"/>
            <a:ext cx="4806207" cy="5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4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81" y="762587"/>
            <a:ext cx="8428450" cy="6934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FD9C-6A98-466E-B5A3-95F8BB8EAD19}" type="slidenum">
              <a:rPr lang="en-US" altLang="th-TH" smtClean="0"/>
              <a:pPr/>
              <a:t>32</a:t>
            </a:fld>
            <a:endParaRPr lang="en-US" alt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038" b="26097"/>
          <a:stretch/>
        </p:blipFill>
        <p:spPr>
          <a:xfrm>
            <a:off x="225249" y="1474355"/>
            <a:ext cx="3557586" cy="1950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130" y="4648200"/>
            <a:ext cx="5334001" cy="8630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21" y="219821"/>
            <a:ext cx="2232853" cy="5334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1179068"/>
            <a:ext cx="45993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 1. หาค่าเริ่มต้น ตอนที่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&lt;0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เสมือน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 circuit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เสมือน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Short circuit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จะได้วงจร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676" y="2664498"/>
            <a:ext cx="2903472" cy="17756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12388" y="4255616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</p:spTree>
    <p:extLst>
      <p:ext uri="{BB962C8B-B14F-4D97-AF65-F5344CB8AC3E}">
        <p14:creationId xmlns:p14="http://schemas.microsoft.com/office/powerpoint/2010/main" val="403203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556" y="549147"/>
            <a:ext cx="2377646" cy="1958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183" t="7781"/>
          <a:stretch/>
        </p:blipFill>
        <p:spPr>
          <a:xfrm>
            <a:off x="1379062" y="701547"/>
            <a:ext cx="3490276" cy="18061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FD9C-6A98-466E-B5A3-95F8BB8EAD19}" type="slidenum">
              <a:rPr lang="en-US" altLang="th-TH" smtClean="0"/>
              <a:pPr/>
              <a:t>33</a:t>
            </a:fld>
            <a:endParaRPr lang="en-US" altLang="th-TH"/>
          </a:p>
        </p:txBody>
      </p:sp>
      <p:sp>
        <p:nvSpPr>
          <p:cNvPr id="6" name="TextBox 5"/>
          <p:cNvSpPr txBox="1"/>
          <p:nvPr/>
        </p:nvSpPr>
        <p:spPr>
          <a:xfrm>
            <a:off x="3124200" y="228600"/>
            <a:ext cx="36615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ต่อมา เมื่อ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&gt;0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วงจรจะเป็น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011947" y="1481409"/>
            <a:ext cx="381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062" y="2853041"/>
            <a:ext cx="6443431" cy="8877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2590800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062" y="3873509"/>
            <a:ext cx="6578832" cy="5358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067" y="4555017"/>
            <a:ext cx="3264593" cy="5645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999" y="5265194"/>
            <a:ext cx="6831645" cy="95863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1999" y="6238295"/>
            <a:ext cx="493757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ขั้นตอนต่อไปคือการหาค่า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baseline="-25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baseline="-25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3600" b="1" baseline="-25000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8287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814070"/>
            <a:ext cx="2377646" cy="19585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34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381000" y="457200"/>
            <a:ext cx="308770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ตอนนี้เรามีค่าเริ่มต้นคือ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551738"/>
              </p:ext>
            </p:extLst>
          </p:nvPr>
        </p:nvGraphicFramePr>
        <p:xfrm>
          <a:off x="3619500" y="476250"/>
          <a:ext cx="14097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33" name="Equation" r:id="rId4" imgW="609480" imgH="203040" progId="Equation.3">
                  <p:embed/>
                </p:oleObj>
              </mc:Choice>
              <mc:Fallback>
                <p:oleObj name="Equation" r:id="rId4" imgW="609480" imgH="2030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0" y="476250"/>
                        <a:ext cx="1409700" cy="468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0241261"/>
              </p:ext>
            </p:extLst>
          </p:nvPr>
        </p:nvGraphicFramePr>
        <p:xfrm>
          <a:off x="5469973" y="457200"/>
          <a:ext cx="152717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34" name="Equation" r:id="rId6" imgW="660240" imgH="203040" progId="Equation.3">
                  <p:embed/>
                </p:oleObj>
              </mc:Choice>
              <mc:Fallback>
                <p:oleObj name="Equation" r:id="rId6" imgW="660240" imgH="20304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9973" y="457200"/>
                        <a:ext cx="1527175" cy="468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03155" y="4054859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1909912"/>
              </p:ext>
            </p:extLst>
          </p:nvPr>
        </p:nvGraphicFramePr>
        <p:xfrm>
          <a:off x="1513537" y="4419600"/>
          <a:ext cx="4506913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35" name="Equation" r:id="rId8" imgW="1752480" imgH="444240" progId="Equation.3">
                  <p:embed/>
                </p:oleObj>
              </mc:Choice>
              <mc:Fallback>
                <p:oleObj name="Equation" r:id="rId8" imgW="1752480" imgH="44424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13537" y="4419600"/>
                        <a:ext cx="4506913" cy="113982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rc 10"/>
          <p:cNvSpPr/>
          <p:nvPr/>
        </p:nvSpPr>
        <p:spPr>
          <a:xfrm>
            <a:off x="7534719" y="1626856"/>
            <a:ext cx="496888" cy="762000"/>
          </a:xfrm>
          <a:prstGeom prst="arc">
            <a:avLst>
              <a:gd name="adj1" fmla="val 12981432"/>
              <a:gd name="adj2" fmla="val 8629178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5058" y="990474"/>
            <a:ext cx="28616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KVL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ที่เวลา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460764"/>
              </p:ext>
            </p:extLst>
          </p:nvPr>
        </p:nvGraphicFramePr>
        <p:xfrm>
          <a:off x="2329412" y="1500664"/>
          <a:ext cx="3726139" cy="2746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36" name="Equation" r:id="rId10" imgW="1549080" imgH="1143000" progId="Equation.3">
                  <p:embed/>
                </p:oleObj>
              </mc:Choice>
              <mc:Fallback>
                <p:oleObj name="Equation" r:id="rId10" imgW="1549080" imgH="11430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29412" y="1500664"/>
                        <a:ext cx="3726139" cy="2746357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213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Arrow 1"/>
          <p:cNvSpPr/>
          <p:nvPr/>
        </p:nvSpPr>
        <p:spPr>
          <a:xfrm>
            <a:off x="4288164" y="2733045"/>
            <a:ext cx="358135" cy="110965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FD9C-6A98-466E-B5A3-95F8BB8EAD19}" type="slidenum">
              <a:rPr lang="en-US" altLang="th-TH" smtClean="0"/>
              <a:pPr/>
              <a:t>35</a:t>
            </a:fld>
            <a:endParaRPr lang="en-US" altLang="th-TH"/>
          </a:p>
        </p:txBody>
      </p:sp>
      <p:sp>
        <p:nvSpPr>
          <p:cNvPr id="11" name="TextBox 10"/>
          <p:cNvSpPr txBox="1"/>
          <p:nvPr/>
        </p:nvSpPr>
        <p:spPr>
          <a:xfrm>
            <a:off x="289960" y="323849"/>
            <a:ext cx="202651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ได้ค่าเริ่มต้นคือ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855733"/>
              </p:ext>
            </p:extLst>
          </p:nvPr>
        </p:nvGraphicFramePr>
        <p:xfrm>
          <a:off x="4442465" y="323849"/>
          <a:ext cx="14097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46" name="Equation" r:id="rId3" imgW="609480" imgH="203040" progId="Equation.3">
                  <p:embed/>
                </p:oleObj>
              </mc:Choice>
              <mc:Fallback>
                <p:oleObj name="Equation" r:id="rId3" imgW="609480" imgH="20304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2465" y="323849"/>
                        <a:ext cx="1409700" cy="468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287605"/>
              </p:ext>
            </p:extLst>
          </p:nvPr>
        </p:nvGraphicFramePr>
        <p:xfrm>
          <a:off x="2362200" y="314413"/>
          <a:ext cx="152717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47" name="Equation" r:id="rId5" imgW="660240" imgH="203040" progId="Equation.3">
                  <p:embed/>
                </p:oleObj>
              </mc:Choice>
              <mc:Fallback>
                <p:oleObj name="Equation" r:id="rId5" imgW="660240" imgH="2030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14413"/>
                        <a:ext cx="1527175" cy="468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823469"/>
              </p:ext>
            </p:extLst>
          </p:nvPr>
        </p:nvGraphicFramePr>
        <p:xfrm>
          <a:off x="6391973" y="212813"/>
          <a:ext cx="2384425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48" name="Equation" r:id="rId7" imgW="927000" imgH="444240" progId="Equation.3">
                  <p:embed/>
                </p:oleObj>
              </mc:Choice>
              <mc:Fallback>
                <p:oleObj name="Equation" r:id="rId7" imgW="927000" imgH="44424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91973" y="212813"/>
                        <a:ext cx="2384425" cy="113982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35683" y="1705421"/>
            <a:ext cx="131318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หาค่า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baseline="-25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endParaRPr lang="th-TH" sz="3600" b="1" baseline="-25000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949114"/>
              </p:ext>
            </p:extLst>
          </p:nvPr>
        </p:nvGraphicFramePr>
        <p:xfrm>
          <a:off x="1706571" y="2308348"/>
          <a:ext cx="55213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49" name="Equation" r:id="rId9" imgW="2387520" imgH="228600" progId="Equation.3">
                  <p:embed/>
                </p:oleObj>
              </mc:Choice>
              <mc:Fallback>
                <p:oleObj name="Equation" r:id="rId9" imgW="2387520" imgH="22860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571" y="2308348"/>
                        <a:ext cx="5521325" cy="527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08619" y="2326154"/>
            <a:ext cx="12250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จากสูตร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16677" y="2939811"/>
            <a:ext cx="1701107" cy="57708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t=0</a:t>
            </a:r>
            <a:endParaRPr lang="th-TH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8619" y="3300263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920136"/>
              </p:ext>
            </p:extLst>
          </p:nvPr>
        </p:nvGraphicFramePr>
        <p:xfrm>
          <a:off x="477351" y="3798688"/>
          <a:ext cx="745966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50" name="Equation" r:id="rId11" imgW="3225600" imgH="228600" progId="Equation.3">
                  <p:embed/>
                </p:oleObj>
              </mc:Choice>
              <mc:Fallback>
                <p:oleObj name="Equation" r:id="rId11" imgW="3225600" imgH="22860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351" y="3798688"/>
                        <a:ext cx="7459663" cy="527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477351" y="4495800"/>
            <a:ext cx="187102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จากค่าเริ่มต้น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335644"/>
              </p:ext>
            </p:extLst>
          </p:nvPr>
        </p:nvGraphicFramePr>
        <p:xfrm>
          <a:off x="2503085" y="4513473"/>
          <a:ext cx="14097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51" name="Equation" r:id="rId13" imgW="609480" imgH="203040" progId="Equation.3">
                  <p:embed/>
                </p:oleObj>
              </mc:Choice>
              <mc:Fallback>
                <p:oleObj name="Equation" r:id="rId13" imgW="609480" imgH="20304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3085" y="4513473"/>
                        <a:ext cx="1409700" cy="468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/>
          <p:cNvSpPr/>
          <p:nvPr/>
        </p:nvSpPr>
        <p:spPr>
          <a:xfrm>
            <a:off x="4096512" y="4215384"/>
            <a:ext cx="3602736" cy="564419"/>
          </a:xfrm>
          <a:custGeom>
            <a:avLst/>
            <a:gdLst>
              <a:gd name="connsiteX0" fmla="*/ 0 w 3602736"/>
              <a:gd name="connsiteY0" fmla="*/ 521208 h 564419"/>
              <a:gd name="connsiteX1" fmla="*/ 2916936 w 3602736"/>
              <a:gd name="connsiteY1" fmla="*/ 512064 h 564419"/>
              <a:gd name="connsiteX2" fmla="*/ 3602736 w 3602736"/>
              <a:gd name="connsiteY2" fmla="*/ 0 h 564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02736" h="564419">
                <a:moveTo>
                  <a:pt x="0" y="521208"/>
                </a:moveTo>
                <a:cubicBezTo>
                  <a:pt x="1158240" y="560070"/>
                  <a:pt x="2316480" y="598932"/>
                  <a:pt x="2916936" y="512064"/>
                </a:cubicBezTo>
                <a:cubicBezTo>
                  <a:pt x="3517392" y="425196"/>
                  <a:pt x="3560064" y="212598"/>
                  <a:pt x="360273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981768" y="4480182"/>
            <a:ext cx="2246128" cy="615553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 </a:t>
            </a:r>
            <a:r>
              <a:rPr lang="en-US" sz="3600" b="1" dirty="0" err="1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(0)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ทั้งคู่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6864" y="5619545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170894"/>
              </p:ext>
            </p:extLst>
          </p:nvPr>
        </p:nvGraphicFramePr>
        <p:xfrm>
          <a:off x="1536877" y="5597525"/>
          <a:ext cx="20859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52" name="Equation" r:id="rId14" imgW="901440" imgH="215640" progId="Equation.3">
                  <p:embed/>
                </p:oleObj>
              </mc:Choice>
              <mc:Fallback>
                <p:oleObj name="Equation" r:id="rId14" imgW="901440" imgH="215640" progId="Equation.3">
                  <p:embed/>
                  <p:pic>
                    <p:nvPicPr>
                      <p:cNvPr id="25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6877" y="5597525"/>
                        <a:ext cx="2085975" cy="498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3800423" y="5619545"/>
            <a:ext cx="48923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167064"/>
              </p:ext>
            </p:extLst>
          </p:nvPr>
        </p:nvGraphicFramePr>
        <p:xfrm>
          <a:off x="4467230" y="5597525"/>
          <a:ext cx="12350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53" name="Equation" r:id="rId16" imgW="533160" imgH="215640" progId="Equation.3">
                  <p:embed/>
                </p:oleObj>
              </mc:Choice>
              <mc:Fallback>
                <p:oleObj name="Equation" r:id="rId16" imgW="533160" imgH="2156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7230" y="5597525"/>
                        <a:ext cx="1235075" cy="498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ounded Rectangle 30"/>
          <p:cNvSpPr/>
          <p:nvPr/>
        </p:nvSpPr>
        <p:spPr>
          <a:xfrm>
            <a:off x="7543800" y="3798688"/>
            <a:ext cx="533400" cy="5270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267022" y="4423571"/>
            <a:ext cx="800471" cy="64930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1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FD9C-6A98-466E-B5A3-95F8BB8EAD19}" type="slidenum">
              <a:rPr lang="en-US" altLang="th-TH" smtClean="0"/>
              <a:pPr/>
              <a:t>36</a:t>
            </a:fld>
            <a:endParaRPr lang="en-US" alt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195" y="3885475"/>
            <a:ext cx="5165087" cy="5367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232" y="4467428"/>
            <a:ext cx="5925715" cy="6406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8949" y="3060478"/>
            <a:ext cx="875636" cy="350254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2079593" y="3658374"/>
            <a:ext cx="145150" cy="314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880" y="5608436"/>
            <a:ext cx="6532067" cy="7160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1386551"/>
            <a:ext cx="7171252" cy="153669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0628" y="226885"/>
            <a:ext cx="131318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หาค่า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th-TH" sz="3600" b="1" baseline="-25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73805"/>
              </p:ext>
            </p:extLst>
          </p:nvPr>
        </p:nvGraphicFramePr>
        <p:xfrm>
          <a:off x="2155159" y="226885"/>
          <a:ext cx="55213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39" name="Equation" r:id="rId8" imgW="2387520" imgH="228600" progId="Equation.3">
                  <p:embed/>
                </p:oleObj>
              </mc:Choice>
              <mc:Fallback>
                <p:oleObj name="Equation" r:id="rId8" imgW="2387520" imgH="22860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159" y="226885"/>
                        <a:ext cx="5521325" cy="527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own Arrow 16"/>
          <p:cNvSpPr/>
          <p:nvPr/>
        </p:nvSpPr>
        <p:spPr>
          <a:xfrm>
            <a:off x="4405287" y="719875"/>
            <a:ext cx="358135" cy="92246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63882" y="803966"/>
            <a:ext cx="2040943" cy="57708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Differentiate</a:t>
            </a:r>
            <a:endParaRPr lang="th-TH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4519739" y="2814584"/>
            <a:ext cx="358135" cy="107089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48252" y="2971800"/>
            <a:ext cx="1701107" cy="57708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t=0</a:t>
            </a:r>
            <a:endParaRPr lang="th-TH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253375"/>
              </p:ext>
            </p:extLst>
          </p:nvPr>
        </p:nvGraphicFramePr>
        <p:xfrm>
          <a:off x="302820" y="2731509"/>
          <a:ext cx="1921923" cy="918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40" name="Equation" r:id="rId10" imgW="927000" imgH="444240" progId="Equation.3">
                  <p:embed/>
                </p:oleObj>
              </mc:Choice>
              <mc:Fallback>
                <p:oleObj name="Equation" r:id="rId10" imgW="927000" imgH="44424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2820" y="2731509"/>
                        <a:ext cx="1921923" cy="918735"/>
                      </a:xfrm>
                      <a:prstGeom prst="rect">
                        <a:avLst/>
                      </a:prstGeom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Straight Arrow Connector 22"/>
          <p:cNvCxnSpPr/>
          <p:nvPr/>
        </p:nvCxnSpPr>
        <p:spPr>
          <a:xfrm>
            <a:off x="3264372" y="3410732"/>
            <a:ext cx="175562" cy="5619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3400" y="5108046"/>
            <a:ext cx="224292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จะได้คำตอบเป็น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244559" y="4599185"/>
            <a:ext cx="609600" cy="377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73546"/>
            <a:ext cx="8243887" cy="665162"/>
          </a:xfrm>
        </p:spPr>
        <p:txBody>
          <a:bodyPr/>
          <a:lstStyle/>
          <a:p>
            <a:r>
              <a:rPr lang="en-US" altLang="th-TH" sz="4000" dirty="0"/>
              <a:t>8.3 Source-Free </a:t>
            </a:r>
            <a:r>
              <a:rPr lang="en-US" altLang="th-TH" sz="4000" dirty="0" smtClean="0"/>
              <a:t>Parallel RLC Circuits</a:t>
            </a:r>
            <a:endParaRPr lang="en-US" altLang="th-TH" sz="4000" dirty="0"/>
          </a:p>
        </p:txBody>
      </p:sp>
      <p:pic>
        <p:nvPicPr>
          <p:cNvPr id="209931" name="Picture 11" descr="08-013"/>
          <p:cNvPicPr>
            <a:picLocks noGrp="1" noChangeAspect="1" noChangeArrowheads="1"/>
          </p:cNvPicPr>
          <p:nvPr>
            <p:ph sz="quarter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"/>
          <a:stretch/>
        </p:blipFill>
        <p:spPr>
          <a:xfrm>
            <a:off x="228599" y="1676400"/>
            <a:ext cx="3217585" cy="2133600"/>
          </a:xfrm>
          <a:noFill/>
          <a:ln/>
        </p:spPr>
      </p:pic>
      <p:sp>
        <p:nvSpPr>
          <p:cNvPr id="17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97F85-6CDA-4273-A987-3997A92A7EE9}" type="slidenum">
              <a:rPr lang="en-US" altLang="th-TH"/>
              <a:pPr/>
              <a:t>37</a:t>
            </a:fld>
            <a:endParaRPr lang="en-US" altLang="th-TH"/>
          </a:p>
        </p:txBody>
      </p:sp>
      <p:sp>
        <p:nvSpPr>
          <p:cNvPr id="209925" name="Rectangle 5"/>
          <p:cNvSpPr>
            <a:spLocks noChangeArrowheads="1"/>
          </p:cNvSpPr>
          <p:nvPr/>
        </p:nvSpPr>
        <p:spPr bwMode="auto">
          <a:xfrm>
            <a:off x="0" y="31003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09933" name="Rectangle 13"/>
          <p:cNvSpPr>
            <a:spLocks noChangeArrowheads="1"/>
          </p:cNvSpPr>
          <p:nvPr/>
        </p:nvSpPr>
        <p:spPr bwMode="auto">
          <a:xfrm>
            <a:off x="0" y="31194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2099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608628"/>
              </p:ext>
            </p:extLst>
          </p:nvPr>
        </p:nvGraphicFramePr>
        <p:xfrm>
          <a:off x="4413858" y="5538892"/>
          <a:ext cx="30480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10" name="Equation" r:id="rId5" imgW="1498600" imgH="419100" progId="Equation.3">
                  <p:embed/>
                </p:oleObj>
              </mc:Choice>
              <mc:Fallback>
                <p:oleObj name="Equation" r:id="rId5" imgW="1498600" imgH="4191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858" y="5538892"/>
                        <a:ext cx="3048000" cy="8540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3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348494"/>
              </p:ext>
            </p:extLst>
          </p:nvPr>
        </p:nvGraphicFramePr>
        <p:xfrm>
          <a:off x="4516492" y="2221028"/>
          <a:ext cx="2434487" cy="923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11" name="Equation" r:id="rId7" imgW="1231366" imgH="469696" progId="Equation.3">
                  <p:embed/>
                </p:oleObj>
              </mc:Choice>
              <mc:Fallback>
                <p:oleObj name="Equation" r:id="rId7" imgW="1231366" imgH="46969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492" y="2221028"/>
                        <a:ext cx="2434487" cy="92380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38" name="Rectangle 18"/>
          <p:cNvSpPr>
            <a:spLocks noChangeArrowheads="1"/>
          </p:cNvSpPr>
          <p:nvPr/>
        </p:nvSpPr>
        <p:spPr bwMode="auto">
          <a:xfrm>
            <a:off x="0" y="1795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20993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339837"/>
              </p:ext>
            </p:extLst>
          </p:nvPr>
        </p:nvGraphicFramePr>
        <p:xfrm>
          <a:off x="3549650" y="3585219"/>
          <a:ext cx="5245100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12" name="Equation" r:id="rId9" imgW="2577960" imgH="469800" progId="Equation.3">
                  <p:embed/>
                </p:oleObj>
              </mc:Choice>
              <mc:Fallback>
                <p:oleObj name="Equation" r:id="rId9" imgW="2577960" imgH="4698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50" y="3585219"/>
                        <a:ext cx="5245100" cy="96361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41" name="Rectangle 21"/>
          <p:cNvSpPr>
            <a:spLocks noChangeArrowheads="1"/>
          </p:cNvSpPr>
          <p:nvPr/>
        </p:nvSpPr>
        <p:spPr bwMode="auto">
          <a:xfrm>
            <a:off x="3962400" y="4622017"/>
            <a:ext cx="4724400" cy="913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lnSpc>
                <a:spcPts val="3200"/>
              </a:lnSpc>
            </a:pP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Taking the derivative with   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respect </a:t>
            </a: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to </a:t>
            </a:r>
            <a:r>
              <a:rPr lang="en-US" altLang="th-TH" sz="3600" b="1" i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and dividing by C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8200" y="792088"/>
            <a:ext cx="7035900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การวิเคราะห์วงจรขนาน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RLC</a:t>
            </a: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แบบ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 free</a:t>
            </a:r>
            <a:endParaRPr lang="th-TH" sz="4000" b="1" dirty="0" smtClean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09538" y="1736957"/>
            <a:ext cx="335700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ให้ค่าเริ่มต้นของวงจรเป็น</a:t>
            </a:r>
          </a:p>
        </p:txBody>
      </p:sp>
      <p:graphicFrame>
        <p:nvGraphicFramePr>
          <p:cNvPr id="19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66656"/>
              </p:ext>
            </p:extLst>
          </p:nvPr>
        </p:nvGraphicFramePr>
        <p:xfrm>
          <a:off x="7656833" y="2446038"/>
          <a:ext cx="11303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13" name="Equation" r:id="rId11" imgW="571320" imgH="228600" progId="Equation.3">
                  <p:embed/>
                </p:oleObj>
              </mc:Choice>
              <mc:Fallback>
                <p:oleObj name="Equation" r:id="rId11" imgW="571320" imgH="228600" progId="Equation.3">
                  <p:embed/>
                  <p:pic>
                    <p:nvPicPr>
                      <p:cNvPr id="20993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6833" y="2446038"/>
                        <a:ext cx="1130300" cy="44926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904339" y="2453402"/>
            <a:ext cx="70884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0022" y="1260394"/>
            <a:ext cx="622317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วงจรนี้ทำงานได้จากพลังงานที่สะสมใน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endParaRPr lang="th-TH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28872" y="3148404"/>
            <a:ext cx="2868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KCL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Node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บน</a:t>
            </a: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762000" y="5535087"/>
            <a:ext cx="2514600" cy="94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lnSpc>
                <a:spcPts val="3200"/>
              </a:lnSpc>
            </a:pP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ได้สมการเชิง</a:t>
            </a:r>
          </a:p>
          <a:p>
            <a:pPr eaLnBrk="1" hangingPunct="1">
              <a:lnSpc>
                <a:spcPts val="3200"/>
              </a:lnSpc>
            </a:pP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อนุพันธ์อันดับที่ 2 </a:t>
            </a:r>
            <a:endParaRPr lang="en-US" alt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3352800" y="5867400"/>
            <a:ext cx="381000" cy="3762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1" descr="08-0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"/>
          <a:stretch/>
        </p:blipFill>
        <p:spPr>
          <a:xfrm>
            <a:off x="5979965" y="3985877"/>
            <a:ext cx="2895600" cy="1920090"/>
          </a:xfrm>
          <a:prstGeom prst="rect">
            <a:avLst/>
          </a:prstGeom>
          <a:noFill/>
          <a:ln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FD9C-6A98-466E-B5A3-95F8BB8EAD19}" type="slidenum">
              <a:rPr lang="en-US" altLang="th-TH" smtClean="0"/>
              <a:pPr/>
              <a:t>38</a:t>
            </a:fld>
            <a:endParaRPr lang="en-US" altLang="th-TH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484132"/>
              </p:ext>
            </p:extLst>
          </p:nvPr>
        </p:nvGraphicFramePr>
        <p:xfrm>
          <a:off x="920721" y="2905599"/>
          <a:ext cx="1027599" cy="526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154" name="Equation" r:id="rId4" imgW="444240" imgH="228600" progId="Equation.3">
                  <p:embed/>
                </p:oleObj>
              </mc:Choice>
              <mc:Fallback>
                <p:oleObj name="Equation" r:id="rId4" imgW="444240" imgH="228600" progId="Equation.3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21" y="2905599"/>
                        <a:ext cx="1027599" cy="5261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630055"/>
              </p:ext>
            </p:extLst>
          </p:nvPr>
        </p:nvGraphicFramePr>
        <p:xfrm>
          <a:off x="4483016" y="3345892"/>
          <a:ext cx="2454770" cy="68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155" name="Equation" r:id="rId6" imgW="1320480" imgH="304560" progId="Equation.3">
                  <p:embed/>
                </p:oleObj>
              </mc:Choice>
              <mc:Fallback>
                <p:oleObj name="Equation" r:id="rId6" imgW="1320480" imgH="304560" progId="Equation.3">
                  <p:embed/>
                  <p:pic>
                    <p:nvPicPr>
                      <p:cNvPr id="228373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016" y="3345892"/>
                        <a:ext cx="2454770" cy="680438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9"/>
          <p:cNvSpPr txBox="1">
            <a:spLocks noChangeArrowheads="1"/>
          </p:cNvSpPr>
          <p:nvPr/>
        </p:nvSpPr>
        <p:spPr bwMode="auto">
          <a:xfrm>
            <a:off x="274016" y="2934876"/>
            <a:ext cx="4878290" cy="461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th-TH" sz="2400" dirty="0">
                <a:solidFill>
                  <a:srgbClr val="FF0000"/>
                </a:solidFill>
              </a:rPr>
              <a:t>1. I</a:t>
            </a:r>
            <a:r>
              <a:rPr lang="en-US" altLang="th-TH" sz="2400" dirty="0" smtClean="0">
                <a:solidFill>
                  <a:srgbClr val="FF0000"/>
                </a:solidFill>
              </a:rPr>
              <a:t>f </a:t>
            </a:r>
            <a:r>
              <a:rPr lang="th-TH" altLang="th-TH" sz="2400" dirty="0" smtClean="0">
                <a:solidFill>
                  <a:srgbClr val="FF0000"/>
                </a:solidFill>
                <a:latin typeface="Symbol" panose="05050102010706020507" pitchFamily="18" charset="2"/>
              </a:rPr>
              <a:t>                </a:t>
            </a:r>
            <a:r>
              <a:rPr lang="en-US" altLang="th-TH" sz="2400" dirty="0" smtClean="0">
                <a:solidFill>
                  <a:srgbClr val="FF0000"/>
                </a:solidFill>
              </a:rPr>
              <a:t> </a:t>
            </a:r>
            <a:r>
              <a:rPr lang="en-US" altLang="th-TH" sz="2400" dirty="0">
                <a:solidFill>
                  <a:srgbClr val="FF0000"/>
                </a:solidFill>
              </a:rPr>
              <a:t>over-damped case</a:t>
            </a:r>
            <a:endParaRPr lang="en-US" altLang="th-TH" sz="2400" baseline="-25000" dirty="0">
              <a:solidFill>
                <a:srgbClr val="FF0000"/>
              </a:solidFill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3574192" y="3579835"/>
            <a:ext cx="1039636" cy="370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th-TH" b="1" dirty="0"/>
              <a:t>where</a:t>
            </a:r>
          </a:p>
        </p:txBody>
      </p:sp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286340" y="4299375"/>
            <a:ext cx="5167180" cy="401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555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th-TH" sz="2000" dirty="0">
                <a:solidFill>
                  <a:srgbClr val="FF0000"/>
                </a:solidFill>
                <a:latin typeface="Verdana" panose="020B0604030504040204" pitchFamily="34" charset="0"/>
              </a:rPr>
              <a:t>2. If </a:t>
            </a:r>
            <a:r>
              <a:rPr lang="th-TH" altLang="th-TH" sz="2000" dirty="0">
                <a:solidFill>
                  <a:srgbClr val="FF0000"/>
                </a:solidFill>
                <a:latin typeface="Symbol" panose="05050102010706020507" pitchFamily="18" charset="2"/>
              </a:rPr>
              <a:t> </a:t>
            </a:r>
            <a:r>
              <a:rPr lang="th-TH" altLang="th-TH" sz="2000" dirty="0" smtClean="0">
                <a:solidFill>
                  <a:srgbClr val="FF0000"/>
                </a:solidFill>
                <a:latin typeface="Symbol" panose="05050102010706020507" pitchFamily="18" charset="2"/>
              </a:rPr>
              <a:t>                  </a:t>
            </a:r>
            <a:r>
              <a:rPr lang="en-US" altLang="th-TH" sz="2000" dirty="0" smtClean="0">
                <a:solidFill>
                  <a:srgbClr val="FF0000"/>
                </a:solidFill>
                <a:latin typeface="Verdana" panose="020B0604030504040204" pitchFamily="34" charset="0"/>
              </a:rPr>
              <a:t>critical </a:t>
            </a:r>
            <a:r>
              <a:rPr lang="en-US" altLang="th-TH" sz="2000" dirty="0">
                <a:solidFill>
                  <a:srgbClr val="FF0000"/>
                </a:solidFill>
                <a:latin typeface="Verdana" panose="020B0604030504040204" pitchFamily="34" charset="0"/>
              </a:rPr>
              <a:t>damped case</a:t>
            </a:r>
            <a:endParaRPr lang="en-US" altLang="th-TH" sz="2000" baseline="-25000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11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010337"/>
              </p:ext>
            </p:extLst>
          </p:nvPr>
        </p:nvGraphicFramePr>
        <p:xfrm>
          <a:off x="4342790" y="4773041"/>
          <a:ext cx="1219810" cy="58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156" name="Equation" r:id="rId8" imgW="571320" imgH="241200" progId="Equation.3">
                  <p:embed/>
                </p:oleObj>
              </mc:Choice>
              <mc:Fallback>
                <p:oleObj name="Equation" r:id="rId8" imgW="571320" imgH="241200" progId="Equation.3">
                  <p:embed/>
                  <p:pic>
                    <p:nvPicPr>
                      <p:cNvPr id="228378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2790" y="4773041"/>
                        <a:ext cx="1219810" cy="58928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3453817" y="4905912"/>
            <a:ext cx="1083441" cy="36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th-TH" b="1" dirty="0"/>
              <a:t>where</a:t>
            </a:r>
          </a:p>
        </p:txBody>
      </p:sp>
      <p:sp>
        <p:nvSpPr>
          <p:cNvPr id="13" name="Text Box 29"/>
          <p:cNvSpPr txBox="1">
            <a:spLocks noChangeArrowheads="1"/>
          </p:cNvSpPr>
          <p:nvPr/>
        </p:nvSpPr>
        <p:spPr bwMode="auto">
          <a:xfrm>
            <a:off x="264872" y="5622602"/>
            <a:ext cx="50292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555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th-TH" dirty="0">
                <a:solidFill>
                  <a:srgbClr val="FF0000"/>
                </a:solidFill>
                <a:latin typeface="Verdana" panose="020B0604030504040204" pitchFamily="34" charset="0"/>
              </a:rPr>
              <a:t>3. </a:t>
            </a:r>
            <a:r>
              <a:rPr lang="en-US" altLang="th-TH" sz="2000" dirty="0" smtClean="0">
                <a:solidFill>
                  <a:srgbClr val="FF0000"/>
                </a:solidFill>
                <a:latin typeface="Verdana" panose="020B0604030504040204" pitchFamily="34" charset="0"/>
              </a:rPr>
              <a:t>If</a:t>
            </a:r>
            <a:r>
              <a:rPr lang="th-TH" altLang="th-TH" sz="2000" dirty="0" smtClean="0">
                <a:solidFill>
                  <a:srgbClr val="FF0000"/>
                </a:solidFill>
                <a:latin typeface="Verdana" panose="020B0604030504040204" pitchFamily="34" charset="0"/>
              </a:rPr>
              <a:t>                  </a:t>
            </a:r>
            <a:r>
              <a:rPr lang="en-US" altLang="th-TH" sz="2000" dirty="0" smtClean="0">
                <a:solidFill>
                  <a:srgbClr val="FF0000"/>
                </a:solidFill>
                <a:latin typeface="Verdana" panose="020B0604030504040204" pitchFamily="34" charset="0"/>
              </a:rPr>
              <a:t>under-damped case</a:t>
            </a:r>
            <a:r>
              <a:rPr lang="th-TH" altLang="th-TH" sz="2000" dirty="0" smtClean="0">
                <a:solidFill>
                  <a:srgbClr val="FF0000"/>
                </a:solidFill>
                <a:latin typeface="Verdana" panose="020B0604030504040204" pitchFamily="34" charset="0"/>
              </a:rPr>
              <a:t> </a:t>
            </a:r>
            <a:endParaRPr lang="en-US" altLang="th-TH" sz="2000" baseline="-25000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14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475157"/>
              </p:ext>
            </p:extLst>
          </p:nvPr>
        </p:nvGraphicFramePr>
        <p:xfrm>
          <a:off x="342900" y="6119813"/>
          <a:ext cx="438785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157" name="Equation" r:id="rId10" imgW="2070000" imgH="241200" progId="Equation.3">
                  <p:embed/>
                </p:oleObj>
              </mc:Choice>
              <mc:Fallback>
                <p:oleObj name="Equation" r:id="rId10" imgW="2070000" imgH="241200" progId="Equation.3">
                  <p:embed/>
                  <p:pic>
                    <p:nvPicPr>
                      <p:cNvPr id="228382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6119813"/>
                        <a:ext cx="4387850" cy="50006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4720948" y="6219598"/>
            <a:ext cx="990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th-TH" b="1" dirty="0"/>
              <a:t>where</a:t>
            </a:r>
          </a:p>
        </p:txBody>
      </p:sp>
      <p:graphicFrame>
        <p:nvGraphicFramePr>
          <p:cNvPr id="16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672624"/>
              </p:ext>
            </p:extLst>
          </p:nvPr>
        </p:nvGraphicFramePr>
        <p:xfrm>
          <a:off x="5562600" y="6064669"/>
          <a:ext cx="1885998" cy="554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158" name="Equation" r:id="rId12" imgW="1002865" imgH="291973" progId="Equation.3">
                  <p:embed/>
                </p:oleObj>
              </mc:Choice>
              <mc:Fallback>
                <p:oleObj name="Equation" r:id="rId12" imgW="1002865" imgH="291973" progId="Equation.3">
                  <p:embed/>
                  <p:pic>
                    <p:nvPicPr>
                      <p:cNvPr id="228384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6064669"/>
                        <a:ext cx="1885998" cy="554454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69187"/>
              </p:ext>
            </p:extLst>
          </p:nvPr>
        </p:nvGraphicFramePr>
        <p:xfrm>
          <a:off x="462729" y="3459615"/>
          <a:ext cx="2971181" cy="566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159" name="Equation" r:id="rId14" imgW="1193760" imgH="228600" progId="Equation.3">
                  <p:embed/>
                </p:oleObj>
              </mc:Choice>
              <mc:Fallback>
                <p:oleObj name="Equation" r:id="rId14" imgW="1193760" imgH="228600" progId="Equation.3">
                  <p:embed/>
                  <p:pic>
                    <p:nvPicPr>
                      <p:cNvPr id="3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729" y="3459615"/>
                        <a:ext cx="2971181" cy="566714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464600"/>
              </p:ext>
            </p:extLst>
          </p:nvPr>
        </p:nvGraphicFramePr>
        <p:xfrm>
          <a:off x="1073121" y="4200999"/>
          <a:ext cx="1027599" cy="526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160" name="Equation" r:id="rId16" imgW="444240" imgH="228600" progId="Equation.3">
                  <p:embed/>
                </p:oleObj>
              </mc:Choice>
              <mc:Fallback>
                <p:oleObj name="Equation" r:id="rId16" imgW="444240" imgH="228600" progId="Equation.3">
                  <p:embed/>
                  <p:pic>
                    <p:nvPicPr>
                      <p:cNvPr id="36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121" y="4200999"/>
                        <a:ext cx="1027599" cy="5261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107942"/>
              </p:ext>
            </p:extLst>
          </p:nvPr>
        </p:nvGraphicFramePr>
        <p:xfrm>
          <a:off x="983511" y="5538504"/>
          <a:ext cx="1027599" cy="526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161" name="Equation" r:id="rId18" imgW="444240" imgH="228600" progId="Equation.3">
                  <p:embed/>
                </p:oleObj>
              </mc:Choice>
              <mc:Fallback>
                <p:oleObj name="Equation" r:id="rId18" imgW="444240" imgH="22860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3511" y="5538504"/>
                        <a:ext cx="1027599" cy="5261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359361"/>
              </p:ext>
            </p:extLst>
          </p:nvPr>
        </p:nvGraphicFramePr>
        <p:xfrm>
          <a:off x="448805" y="4793984"/>
          <a:ext cx="2985105" cy="569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162" name="Equation" r:id="rId20" imgW="1193760" imgH="228600" progId="Equation.3">
                  <p:embed/>
                </p:oleObj>
              </mc:Choice>
              <mc:Fallback>
                <p:oleObj name="Equation" r:id="rId20" imgW="1193760" imgH="22860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805" y="4793984"/>
                        <a:ext cx="2985105" cy="56908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36"/>
          <p:cNvSpPr txBox="1">
            <a:spLocks noChangeArrowheads="1"/>
          </p:cNvSpPr>
          <p:nvPr/>
        </p:nvSpPr>
        <p:spPr>
          <a:xfrm>
            <a:off x="695325" y="224598"/>
            <a:ext cx="7753350" cy="894591"/>
          </a:xfrm>
          <a:prstGeom prst="rect">
            <a:avLst/>
          </a:prstGeom>
          <a:noFill/>
          <a:ln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h-TH" smtClean="0"/>
              <a:t>8.3 Source-Free Parallel RLC Circuits</a:t>
            </a:r>
            <a:endParaRPr lang="en-US" altLang="th-TH" dirty="0"/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90463"/>
              </p:ext>
            </p:extLst>
          </p:nvPr>
        </p:nvGraphicFramePr>
        <p:xfrm>
          <a:off x="1014622" y="1403352"/>
          <a:ext cx="3134085" cy="931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163" name="Equation" r:id="rId22" imgW="1409400" imgH="419040" progId="Equation.3">
                  <p:embed/>
                </p:oleObj>
              </mc:Choice>
              <mc:Fallback>
                <p:oleObj name="Equation" r:id="rId22" imgW="1409400" imgH="419040" progId="Equation.3">
                  <p:embed/>
                  <p:pic>
                    <p:nvPicPr>
                      <p:cNvPr id="2252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622" y="1403352"/>
                        <a:ext cx="3134085" cy="93186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200075" y="2401292"/>
            <a:ext cx="8001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th-TH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มีคำตอบที่เป็นไปได้ของสมการเชิงอนุพันธ์นี้ 3 รูปแบบ</a:t>
            </a:r>
          </a:p>
        </p:txBody>
      </p:sp>
      <p:graphicFrame>
        <p:nvGraphicFramePr>
          <p:cNvPr id="2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722161"/>
              </p:ext>
            </p:extLst>
          </p:nvPr>
        </p:nvGraphicFramePr>
        <p:xfrm>
          <a:off x="5317978" y="1503150"/>
          <a:ext cx="132397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164" name="Equation" r:id="rId24" imgW="685800" imgH="393480" progId="Equation.3">
                  <p:embed/>
                </p:oleObj>
              </mc:Choice>
              <mc:Fallback>
                <p:oleObj name="Equation" r:id="rId24" imgW="685800" imgH="393480" progId="Equation.3">
                  <p:embed/>
                  <p:pic>
                    <p:nvPicPr>
                      <p:cNvPr id="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7978" y="1503150"/>
                        <a:ext cx="1323975" cy="76041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481352"/>
              </p:ext>
            </p:extLst>
          </p:nvPr>
        </p:nvGraphicFramePr>
        <p:xfrm>
          <a:off x="7104063" y="1512570"/>
          <a:ext cx="1195387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165" name="Equation" r:id="rId26" imgW="698400" imgH="444240" progId="Equation.3">
                  <p:embed/>
                </p:oleObj>
              </mc:Choice>
              <mc:Fallback>
                <p:oleObj name="Equation" r:id="rId26" imgW="698400" imgH="444240" progId="Equation.3">
                  <p:embed/>
                  <p:pic>
                    <p:nvPicPr>
                      <p:cNvPr id="3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4063" y="1512570"/>
                        <a:ext cx="1195387" cy="76041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1"/>
          <p:cNvSpPr>
            <a:spLocks noChangeArrowheads="1"/>
          </p:cNvSpPr>
          <p:nvPr/>
        </p:nvSpPr>
        <p:spPr bwMode="auto">
          <a:xfrm>
            <a:off x="134128" y="976532"/>
            <a:ext cx="6539948" cy="50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lnSpc>
                <a:spcPts val="3200"/>
              </a:lnSpc>
            </a:pP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สำหรับสมการเชิงอนุพันธ์อันดับที่ 2 ในรูปแบบนี้</a:t>
            </a:r>
            <a:endParaRPr lang="en-US" alt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" name="Rectangle 21"/>
          <p:cNvSpPr>
            <a:spLocks noChangeArrowheads="1"/>
          </p:cNvSpPr>
          <p:nvPr/>
        </p:nvSpPr>
        <p:spPr bwMode="auto">
          <a:xfrm>
            <a:off x="4353872" y="1695243"/>
            <a:ext cx="758940" cy="50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lnSpc>
                <a:spcPts val="3200"/>
              </a:lnSpc>
            </a:pP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</a:t>
            </a:r>
            <a:endParaRPr lang="en-US" alt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075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60" y="632689"/>
            <a:ext cx="2705357" cy="1752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39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228600" y="5192630"/>
            <a:ext cx="87992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200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en-US" sz="3200" b="1" baseline="-25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200" b="1" i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en-US" sz="3200" b="1" baseline="-25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เรียกว่า 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Natural frequency</a:t>
            </a:r>
            <a:endParaRPr lang="en-US" sz="32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en-US" sz="3200" b="1" i="1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</a:t>
            </a:r>
            <a:r>
              <a:rPr lang="en-US" sz="3200" b="1" baseline="-25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0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เรียกว่า 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Resonant frequency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undamped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natural frequency</a:t>
            </a:r>
          </a:p>
          <a:p>
            <a:pPr>
              <a:lnSpc>
                <a:spcPts val="3600"/>
              </a:lnSpc>
            </a:pPr>
            <a:r>
              <a:rPr lang="en-US" sz="3200" b="1" i="1" dirty="0" smtClean="0"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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เรียกว่า 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Damping factor </a:t>
            </a:r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200" b="1" dirty="0" err="1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Neper</a:t>
            </a:r>
            <a:r>
              <a:rPr lang="en-US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frequency</a:t>
            </a:r>
            <a:endParaRPr lang="th-TH" sz="32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3114" y="304800"/>
            <a:ext cx="6747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สรุปสำหรับ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 Free Series RLC circuit</a:t>
            </a:r>
            <a:endParaRPr lang="th-TH" sz="4000" b="1" dirty="0" smtClean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9000" y="775658"/>
            <a:ext cx="315022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มีสมการเชิงอนุพันธ์เป็น</a:t>
            </a:r>
          </a:p>
        </p:txBody>
      </p:sp>
      <p:graphicFrame>
        <p:nvGraphicFramePr>
          <p:cNvPr id="7" name="Object 13"/>
          <p:cNvGraphicFramePr>
            <a:graphicFrameLocks noChangeAspect="1"/>
          </p:cNvGraphicFramePr>
          <p:nvPr>
            <p:extLst/>
          </p:nvPr>
        </p:nvGraphicFramePr>
        <p:xfrm>
          <a:off x="4214448" y="1186638"/>
          <a:ext cx="289560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17" name="Equation" r:id="rId4" imgW="1257300" imgH="419100" progId="Equation.3">
                  <p:embed/>
                </p:oleObj>
              </mc:Choice>
              <mc:Fallback>
                <p:oleObj name="Equation" r:id="rId4" imgW="1257300" imgH="419100" progId="Equation.3">
                  <p:embed/>
                  <p:pic>
                    <p:nvPicPr>
                      <p:cNvPr id="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448" y="1186638"/>
                        <a:ext cx="2895600" cy="96043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3"/>
          <p:cNvGraphicFramePr>
            <a:graphicFrameLocks noChangeAspect="1"/>
          </p:cNvGraphicFramePr>
          <p:nvPr>
            <p:extLst/>
          </p:nvPr>
        </p:nvGraphicFramePr>
        <p:xfrm>
          <a:off x="3429000" y="2400004"/>
          <a:ext cx="3043237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18" name="Equation" r:id="rId6" imgW="1320480" imgH="419040" progId="Equation.3">
                  <p:embed/>
                </p:oleObj>
              </mc:Choice>
              <mc:Fallback>
                <p:oleObj name="Equation" r:id="rId6" imgW="1320480" imgH="419040" progId="Equation.3">
                  <p:embed/>
                  <p:pic>
                    <p:nvPicPr>
                      <p:cNvPr id="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400004"/>
                        <a:ext cx="3043237" cy="96043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42889" y="2035942"/>
            <a:ext cx="72006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142" y="3462269"/>
            <a:ext cx="661751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 </a:t>
            </a:r>
            <a:r>
              <a:rPr lang="en-US" sz="3600" b="1" i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en-US" sz="3600" b="1" baseline="-25000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 </a:t>
            </a:r>
            <a:r>
              <a:rPr lang="en-US" sz="3600" b="1" i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s</a:t>
            </a:r>
            <a:r>
              <a:rPr lang="en-US" sz="3600" b="1" baseline="-25000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2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คำตอบของกระแสที่ไหลในวงจรจะเป็น</a:t>
            </a:r>
          </a:p>
        </p:txBody>
      </p:sp>
      <p:graphicFrame>
        <p:nvGraphicFramePr>
          <p:cNvPr id="11" name="Object 13"/>
          <p:cNvGraphicFramePr>
            <a:graphicFrameLocks noChangeAspect="1"/>
          </p:cNvGraphicFramePr>
          <p:nvPr>
            <p:extLst/>
          </p:nvPr>
        </p:nvGraphicFramePr>
        <p:xfrm>
          <a:off x="7774367" y="1750200"/>
          <a:ext cx="10048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19" name="Equation" r:id="rId8" imgW="495000" imgH="393480" progId="Equation.3">
                  <p:embed/>
                </p:oleObj>
              </mc:Choice>
              <mc:Fallback>
                <p:oleObj name="Equation" r:id="rId8" imgW="495000" imgH="393480" progId="Equation.3">
                  <p:embed/>
                  <p:pic>
                    <p:nvPicPr>
                      <p:cNvPr id="1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4367" y="1750200"/>
                        <a:ext cx="1004888" cy="793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7398194" y="2653232"/>
          <a:ext cx="1417637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20" name="Equation" r:id="rId10" imgW="698400" imgH="444240" progId="Equation.3">
                  <p:embed/>
                </p:oleObj>
              </mc:Choice>
              <mc:Fallback>
                <p:oleObj name="Equation" r:id="rId10" imgW="698400" imgH="4442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8194" y="2653232"/>
                        <a:ext cx="1417637" cy="895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309557" y="3859189"/>
          <a:ext cx="2714185" cy="608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21" name="Equation" r:id="rId12" imgW="1015920" imgH="228600" progId="Equation.3">
                  <p:embed/>
                </p:oleObj>
              </mc:Choice>
              <mc:Fallback>
                <p:oleObj name="Equation" r:id="rId12" imgW="1015920" imgH="2286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557" y="3859189"/>
                        <a:ext cx="2714185" cy="6080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08675" y="4336066"/>
            <a:ext cx="66717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</a:t>
            </a:r>
          </a:p>
        </p:txBody>
      </p:sp>
      <p:graphicFrame>
        <p:nvGraphicFramePr>
          <p:cNvPr id="15" name="Object 13"/>
          <p:cNvGraphicFramePr>
            <a:graphicFrameLocks noChangeAspect="1"/>
          </p:cNvGraphicFramePr>
          <p:nvPr>
            <p:extLst/>
          </p:nvPr>
        </p:nvGraphicFramePr>
        <p:xfrm>
          <a:off x="1563114" y="4553214"/>
          <a:ext cx="249872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22" name="Equation" r:id="rId14" imgW="1231560" imgH="291960" progId="Equation.3">
                  <p:embed/>
                </p:oleObj>
              </mc:Choice>
              <mc:Fallback>
                <p:oleObj name="Equation" r:id="rId14" imgW="1231560" imgH="291960" progId="Equation.3">
                  <p:embed/>
                  <p:pic>
                    <p:nvPicPr>
                      <p:cNvPr id="1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3114" y="4553214"/>
                        <a:ext cx="2498725" cy="5889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3"/>
          <p:cNvGraphicFramePr>
            <a:graphicFrameLocks noChangeAspect="1"/>
          </p:cNvGraphicFramePr>
          <p:nvPr>
            <p:extLst/>
          </p:nvPr>
        </p:nvGraphicFramePr>
        <p:xfrm>
          <a:off x="5427598" y="4553214"/>
          <a:ext cx="252412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23" name="Equation" r:id="rId16" imgW="1244520" imgH="291960" progId="Equation.3">
                  <p:embed/>
                </p:oleObj>
              </mc:Choice>
              <mc:Fallback>
                <p:oleObj name="Equation" r:id="rId16" imgW="1244520" imgH="291960" progId="Equation.3">
                  <p:embed/>
                  <p:pic>
                    <p:nvPicPr>
                      <p:cNvPr id="16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7598" y="4553214"/>
                        <a:ext cx="2524125" cy="5889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375694" y="5216778"/>
            <a:ext cx="260359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Damp =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ชื้นแฉะ)</a:t>
            </a:r>
          </a:p>
        </p:txBody>
      </p:sp>
    </p:spTree>
    <p:extLst>
      <p:ext uri="{BB962C8B-B14F-4D97-AF65-F5344CB8AC3E}">
        <p14:creationId xmlns:p14="http://schemas.microsoft.com/office/powerpoint/2010/main" val="396680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B0C6C-49AF-4D15-BE59-DDB2B04DCBCD}" type="slidenum">
              <a:rPr lang="en-US" altLang="th-TH" smtClean="0"/>
              <a:pPr/>
              <a:t>4</a:t>
            </a:fld>
            <a:endParaRPr lang="en-US" alt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4557"/>
          <a:stretch/>
        </p:blipFill>
        <p:spPr>
          <a:xfrm>
            <a:off x="270723" y="838200"/>
            <a:ext cx="8602554" cy="106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2958" y="196091"/>
            <a:ext cx="567976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ทบทวน</a:t>
            </a:r>
            <a:r>
              <a:rPr lang="en-GB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en-US" sz="40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Summary from Chapter 6</a:t>
            </a:r>
            <a:endParaRPr lang="en-US" sz="40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9911" y="2057154"/>
            <a:ext cx="16257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DC</a:t>
            </a:r>
          </a:p>
          <a:p>
            <a:pPr algn="ctr"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Condition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38983" y="2287987"/>
            <a:ext cx="75854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ปกติ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60809" y="2057154"/>
            <a:ext cx="1080745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</a:t>
            </a:r>
          </a:p>
          <a:p>
            <a:pPr algn="ctr"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circuit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85417" y="2057154"/>
            <a:ext cx="1080745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Short</a:t>
            </a:r>
          </a:p>
          <a:p>
            <a:pPr algn="ctr"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circuit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73927" y="4364749"/>
            <a:ext cx="25667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แรงดันของ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ไม่สามารถเปลี่ยน</a:t>
            </a:r>
          </a:p>
          <a:p>
            <a:pPr algn="ctr"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แปลงอย่างฉับพลัน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7443" y="4377953"/>
            <a:ext cx="25667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กระแสของ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ไม่สามารถเปลี่ยน</a:t>
            </a:r>
          </a:p>
          <a:p>
            <a:pPr algn="ctr"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แปลงอย่างฉับพลัน</a:t>
            </a:r>
            <a:endParaRPr lang="en-US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9711" y="5023006"/>
            <a:ext cx="140615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คุณสมบัติ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16064" y="5023005"/>
            <a:ext cx="75854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ปกติ</a:t>
            </a:r>
            <a:endParaRPr lang="en-US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99911" y="6588954"/>
            <a:ext cx="82344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0723" y="4342051"/>
            <a:ext cx="82344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2400" y="3267404"/>
            <a:ext cx="8720877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DC Condition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เกิดขึ้นเมื่อต่ออุปกรณ์นี้กับ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DC Source </a:t>
            </a:r>
          </a:p>
          <a:p>
            <a:pPr algn="ctr">
              <a:lnSpc>
                <a:spcPts val="36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เป็นเวลานานๆ)</a:t>
            </a:r>
            <a:endParaRPr lang="en-US" sz="3600" b="1" dirty="0" smtClean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7" name="Object 13"/>
          <p:cNvGraphicFramePr>
            <a:graphicFrameLocks noChangeAspect="1"/>
          </p:cNvGraphicFramePr>
          <p:nvPr>
            <p:extLst/>
          </p:nvPr>
        </p:nvGraphicFramePr>
        <p:xfrm>
          <a:off x="3677803" y="5724472"/>
          <a:ext cx="195897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92" name="Equation" r:id="rId4" imgW="850680" imgH="228600" progId="Equation.3">
                  <p:embed/>
                </p:oleObj>
              </mc:Choice>
              <mc:Fallback>
                <p:oleObj name="Equation" r:id="rId4" imgW="850680" imgH="228600" progId="Equation.3">
                  <p:embed/>
                  <p:pic>
                    <p:nvPicPr>
                      <p:cNvPr id="1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7803" y="5724472"/>
                        <a:ext cx="1958975" cy="5238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3"/>
          <p:cNvGraphicFramePr>
            <a:graphicFrameLocks noChangeAspect="1"/>
          </p:cNvGraphicFramePr>
          <p:nvPr>
            <p:extLst/>
          </p:nvPr>
        </p:nvGraphicFramePr>
        <p:xfrm>
          <a:off x="6578600" y="5776913"/>
          <a:ext cx="18415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93" name="Equation" r:id="rId6" imgW="799920" imgH="228600" progId="Equation.3">
                  <p:embed/>
                </p:oleObj>
              </mc:Choice>
              <mc:Fallback>
                <p:oleObj name="Equation" r:id="rId6" imgW="799920" imgH="228600" progId="Equation.3">
                  <p:embed/>
                  <p:pic>
                    <p:nvPicPr>
                      <p:cNvPr id="1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8600" y="5776913"/>
                        <a:ext cx="1841500" cy="5238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28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1" descr="08-0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"/>
          <a:stretch/>
        </p:blipFill>
        <p:spPr>
          <a:xfrm>
            <a:off x="300266" y="699069"/>
            <a:ext cx="2807301" cy="1861538"/>
          </a:xfrm>
          <a:prstGeom prst="rect">
            <a:avLst/>
          </a:prstGeom>
          <a:noFill/>
          <a:ln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2127F-20FA-40E4-9952-A014E63E5565}" type="slidenum">
              <a:rPr lang="en-US" altLang="th-TH" smtClean="0"/>
              <a:pPr/>
              <a:t>40</a:t>
            </a:fld>
            <a:endParaRPr lang="en-US" altLang="th-TH"/>
          </a:p>
        </p:txBody>
      </p:sp>
      <p:sp>
        <p:nvSpPr>
          <p:cNvPr id="5" name="TextBox 4"/>
          <p:cNvSpPr txBox="1"/>
          <p:nvPr/>
        </p:nvSpPr>
        <p:spPr>
          <a:xfrm>
            <a:off x="2180036" y="278051"/>
            <a:ext cx="5456943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การหาค่าเริ่มต้นของวงจรขนาน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RLC</a:t>
            </a:r>
            <a:endParaRPr lang="th-TH" sz="4000" b="1" dirty="0" smtClean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3262914" y="1498628"/>
            <a:ext cx="418843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6473" y="2502618"/>
            <a:ext cx="88905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ค่าเริ่มต้น ณ เวลา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ได้แก่    ของ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และค่า       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  <a:endParaRPr lang="th-TH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899629"/>
              </p:ext>
            </p:extLst>
          </p:nvPr>
        </p:nvGraphicFramePr>
        <p:xfrm>
          <a:off x="3989050" y="2525029"/>
          <a:ext cx="401682" cy="553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815" name="Equation" r:id="rId4" imgW="164880" imgH="228600" progId="Equation.3">
                  <p:embed/>
                </p:oleObj>
              </mc:Choice>
              <mc:Fallback>
                <p:oleObj name="Equation" r:id="rId4" imgW="164880" imgH="2286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9050" y="2525029"/>
                        <a:ext cx="401682" cy="553998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620315"/>
              </p:ext>
            </p:extLst>
          </p:nvPr>
        </p:nvGraphicFramePr>
        <p:xfrm>
          <a:off x="5835649" y="2516868"/>
          <a:ext cx="407315" cy="561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816" name="Equation" r:id="rId6" imgW="164880" imgH="228600" progId="Equation.3">
                  <p:embed/>
                </p:oleObj>
              </mc:Choice>
              <mc:Fallback>
                <p:oleObj name="Equation" r:id="rId6" imgW="164880" imgH="2286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35649" y="2516868"/>
                        <a:ext cx="407315" cy="561767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827563"/>
              </p:ext>
            </p:extLst>
          </p:nvPr>
        </p:nvGraphicFramePr>
        <p:xfrm>
          <a:off x="7970685" y="2242845"/>
          <a:ext cx="979488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817" name="Equation" r:id="rId8" imgW="380880" imgH="444240" progId="Equation.3">
                  <p:embed/>
                </p:oleObj>
              </mc:Choice>
              <mc:Fallback>
                <p:oleObj name="Equation" r:id="rId8" imgW="380880" imgH="44424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70685" y="2242845"/>
                        <a:ext cx="979488" cy="1139825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586791"/>
              </p:ext>
            </p:extLst>
          </p:nvPr>
        </p:nvGraphicFramePr>
        <p:xfrm>
          <a:off x="1226945" y="3706521"/>
          <a:ext cx="4071938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818" name="Equation" r:id="rId10" imgW="1422360" imgH="228600" progId="Equation.3">
                  <p:embed/>
                </p:oleObj>
              </mc:Choice>
              <mc:Fallback>
                <p:oleObj name="Equation" r:id="rId10" imgW="1422360" imgH="2286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26945" y="3706521"/>
                        <a:ext cx="4071938" cy="652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ight Arrow 16"/>
          <p:cNvSpPr/>
          <p:nvPr/>
        </p:nvSpPr>
        <p:spPr>
          <a:xfrm>
            <a:off x="4564901" y="5052629"/>
            <a:ext cx="357937" cy="302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937171"/>
              </p:ext>
            </p:extLst>
          </p:nvPr>
        </p:nvGraphicFramePr>
        <p:xfrm>
          <a:off x="4129682" y="1085928"/>
          <a:ext cx="3542029" cy="992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819" name="Equation" r:id="rId12" imgW="1498600" imgH="419100" progId="Equation.3">
                  <p:embed/>
                </p:oleObj>
              </mc:Choice>
              <mc:Fallback>
                <p:oleObj name="Equation" r:id="rId12" imgW="1498600" imgH="419100" progId="Equation.3">
                  <p:embed/>
                  <p:pic>
                    <p:nvPicPr>
                      <p:cNvPr id="20993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9682" y="1085928"/>
                        <a:ext cx="3542029" cy="99250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509334"/>
              </p:ext>
            </p:extLst>
          </p:nvPr>
        </p:nvGraphicFramePr>
        <p:xfrm>
          <a:off x="1149154" y="4709487"/>
          <a:ext cx="314007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820" name="Equation" r:id="rId14" imgW="1307880" imgH="393480" progId="Equation.3">
                  <p:embed/>
                </p:oleObj>
              </mc:Choice>
              <mc:Fallback>
                <p:oleObj name="Equation" r:id="rId14" imgW="1307880" imgH="39348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49154" y="4709487"/>
                        <a:ext cx="3140075" cy="942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37303" y="4411134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877246"/>
              </p:ext>
            </p:extLst>
          </p:nvPr>
        </p:nvGraphicFramePr>
        <p:xfrm>
          <a:off x="5198510" y="4732419"/>
          <a:ext cx="359727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821" name="Equation" r:id="rId16" imgW="1498320" imgH="393480" progId="Equation.3">
                  <p:embed/>
                </p:oleObj>
              </mc:Choice>
              <mc:Fallback>
                <p:oleObj name="Equation" r:id="rId16" imgW="1498320" imgH="39348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98510" y="4732419"/>
                        <a:ext cx="3597275" cy="942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68560" y="3311038"/>
            <a:ext cx="41232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KCL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Node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บน ณ เวลา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016950" y="3102028"/>
            <a:ext cx="1910003" cy="1607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58272" y="5841051"/>
            <a:ext cx="63786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*** </a:t>
            </a: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ค่าเหล่านี้จะใช้หาค่า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i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baseline="-25000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b="1" i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baseline="-25000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ต่อไป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***</a:t>
            </a:r>
            <a:endParaRPr lang="th-TH" sz="3600" b="1" dirty="0" smtClean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8802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FD9C-6A98-466E-B5A3-95F8BB8EAD19}" type="slidenum">
              <a:rPr lang="en-US" altLang="th-TH" smtClean="0"/>
              <a:pPr/>
              <a:t>41</a:t>
            </a:fld>
            <a:endParaRPr lang="en-US" alt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81818" b="63847"/>
          <a:stretch/>
        </p:blipFill>
        <p:spPr>
          <a:xfrm>
            <a:off x="228600" y="228600"/>
            <a:ext cx="22860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5018" b="13202"/>
          <a:stretch/>
        </p:blipFill>
        <p:spPr>
          <a:xfrm>
            <a:off x="228600" y="641893"/>
            <a:ext cx="8443523" cy="11343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21847"/>
          <a:stretch/>
        </p:blipFill>
        <p:spPr>
          <a:xfrm>
            <a:off x="5410200" y="1356216"/>
            <a:ext cx="3343854" cy="19884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1960940"/>
            <a:ext cx="33361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กรณีที่ (1)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 = 1.923 </a:t>
            </a:r>
            <a:r>
              <a:rPr lang="en-US" sz="2800" b="1" dirty="0" smtClean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W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668892"/>
              </p:ext>
            </p:extLst>
          </p:nvPr>
        </p:nvGraphicFramePr>
        <p:xfrm>
          <a:off x="480082" y="2709178"/>
          <a:ext cx="4681086" cy="797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07" name="Equation" r:id="rId5" imgW="2311200" imgH="393480" progId="Equation.3">
                  <p:embed/>
                </p:oleObj>
              </mc:Choice>
              <mc:Fallback>
                <p:oleObj name="Equation" r:id="rId5" imgW="2311200" imgH="393480" progId="Equation.3">
                  <p:embed/>
                  <p:pic>
                    <p:nvPicPr>
                      <p:cNvPr id="2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82" y="2709178"/>
                        <a:ext cx="4681086" cy="7976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083780"/>
              </p:ext>
            </p:extLst>
          </p:nvPr>
        </p:nvGraphicFramePr>
        <p:xfrm>
          <a:off x="480082" y="3581403"/>
          <a:ext cx="3879792" cy="881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08" name="Equation" r:id="rId7" imgW="1955520" imgH="444240" progId="Equation.3">
                  <p:embed/>
                </p:oleObj>
              </mc:Choice>
              <mc:Fallback>
                <p:oleObj name="Equation" r:id="rId7" imgW="1955520" imgH="444240" progId="Equation.3">
                  <p:embed/>
                  <p:pic>
                    <p:nvPicPr>
                      <p:cNvPr id="2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82" y="3581403"/>
                        <a:ext cx="3879792" cy="8816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480860" y="3481871"/>
            <a:ext cx="31646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จะได้ว่า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กรณีนี้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จึงเป็น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Over-damped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5105400" y="2709178"/>
            <a:ext cx="304800" cy="1747670"/>
          </a:xfrm>
          <a:prstGeom prst="rightBrace">
            <a:avLst>
              <a:gd name="adj1" fmla="val 38333"/>
              <a:gd name="adj2" fmla="val 5994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375330"/>
              </p:ext>
            </p:extLst>
          </p:nvPr>
        </p:nvGraphicFramePr>
        <p:xfrm>
          <a:off x="6568327" y="3453382"/>
          <a:ext cx="1027599" cy="526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09" name="Equation" r:id="rId9" imgW="444240" imgH="228600" progId="Equation.3">
                  <p:embed/>
                </p:oleObj>
              </mc:Choice>
              <mc:Fallback>
                <p:oleObj name="Equation" r:id="rId9" imgW="444240" imgH="2286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8327" y="3453382"/>
                        <a:ext cx="1027599" cy="5261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898809"/>
              </p:ext>
            </p:extLst>
          </p:nvPr>
        </p:nvGraphicFramePr>
        <p:xfrm>
          <a:off x="480082" y="4774067"/>
          <a:ext cx="6377918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10" name="Equation" r:id="rId11" imgW="3213000" imgH="304560" progId="Equation.3">
                  <p:embed/>
                </p:oleObj>
              </mc:Choice>
              <mc:Fallback>
                <p:oleObj name="Equation" r:id="rId11" imgW="3213000" imgH="304560" progId="Equation.3">
                  <p:embed/>
                  <p:pic>
                    <p:nvPicPr>
                      <p:cNvPr id="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82" y="4774067"/>
                        <a:ext cx="6377918" cy="6810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15932" y="5588067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197966"/>
              </p:ext>
            </p:extLst>
          </p:nvPr>
        </p:nvGraphicFramePr>
        <p:xfrm>
          <a:off x="2057400" y="5559107"/>
          <a:ext cx="3602037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11" name="Equation" r:id="rId13" imgW="1295280" imgH="228600" progId="Equation.3">
                  <p:embed/>
                </p:oleObj>
              </mc:Choice>
              <mc:Fallback>
                <p:oleObj name="Equation" r:id="rId13" imgW="12952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57400" y="5559107"/>
                        <a:ext cx="3602037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522607" y="5408984"/>
            <a:ext cx="18373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ขั้นตอนต่อไป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หาค่า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3600" b="1" baseline="-25000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943600" y="5705570"/>
            <a:ext cx="359432" cy="337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3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FD9C-6A98-466E-B5A3-95F8BB8EAD19}" type="slidenum">
              <a:rPr lang="en-US" altLang="th-TH" smtClean="0"/>
              <a:pPr/>
              <a:t>42</a:t>
            </a:fld>
            <a:endParaRPr lang="en-US" altLang="th-TH"/>
          </a:p>
        </p:txBody>
      </p:sp>
      <p:sp>
        <p:nvSpPr>
          <p:cNvPr id="6" name="TextBox 5"/>
          <p:cNvSpPr txBox="1"/>
          <p:nvPr/>
        </p:nvSpPr>
        <p:spPr>
          <a:xfrm>
            <a:off x="228600" y="304800"/>
            <a:ext cx="156645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จากสมการ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4560880"/>
              </p:ext>
            </p:extLst>
          </p:nvPr>
        </p:nvGraphicFramePr>
        <p:xfrm>
          <a:off x="2227267" y="215489"/>
          <a:ext cx="3602037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59" name="Equation" r:id="rId3" imgW="1295280" imgH="228600" progId="Equation.3">
                  <p:embed/>
                </p:oleObj>
              </mc:Choice>
              <mc:Fallback>
                <p:oleObj name="Equation" r:id="rId3" imgW="129528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7267" y="215489"/>
                        <a:ext cx="3602037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6032" y="990600"/>
            <a:ext cx="210987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234793"/>
              </p:ext>
            </p:extLst>
          </p:nvPr>
        </p:nvGraphicFramePr>
        <p:xfrm>
          <a:off x="2365905" y="881881"/>
          <a:ext cx="57912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60" name="Equation" r:id="rId5" imgW="2082600" imgH="228600" progId="Equation.3">
                  <p:embed/>
                </p:oleObj>
              </mc:Choice>
              <mc:Fallback>
                <p:oleObj name="Equation" r:id="rId5" imgW="2082600" imgH="228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65905" y="881881"/>
                        <a:ext cx="57912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6032" y="1689594"/>
            <a:ext cx="248337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แต่โจทย์กำหนดให้</a:t>
            </a:r>
            <a:endParaRPr lang="th-TH" sz="3600" b="1" dirty="0" smtClean="0">
              <a:solidFill>
                <a:srgbClr val="00B05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204748"/>
              </p:ext>
            </p:extLst>
          </p:nvPr>
        </p:nvGraphicFramePr>
        <p:xfrm>
          <a:off x="2754644" y="1689594"/>
          <a:ext cx="14478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61" name="Equation" r:id="rId7" imgW="520560" imgH="203040" progId="Equation.3">
                  <p:embed/>
                </p:oleObj>
              </mc:Choice>
              <mc:Fallback>
                <p:oleObj name="Equation" r:id="rId7" imgW="520560" imgH="20304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54644" y="1689594"/>
                        <a:ext cx="144780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>
          <a:xfrm>
            <a:off x="4306824" y="1389888"/>
            <a:ext cx="2679192" cy="647846"/>
          </a:xfrm>
          <a:custGeom>
            <a:avLst/>
            <a:gdLst>
              <a:gd name="connsiteX0" fmla="*/ 0 w 2679192"/>
              <a:gd name="connsiteY0" fmla="*/ 603504 h 647846"/>
              <a:gd name="connsiteX1" fmla="*/ 1344168 w 2679192"/>
              <a:gd name="connsiteY1" fmla="*/ 585216 h 647846"/>
              <a:gd name="connsiteX2" fmla="*/ 2679192 w 2679192"/>
              <a:gd name="connsiteY2" fmla="*/ 0 h 64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9192" h="647846">
                <a:moveTo>
                  <a:pt x="0" y="603504"/>
                </a:moveTo>
                <a:cubicBezTo>
                  <a:pt x="448818" y="644652"/>
                  <a:pt x="897636" y="685800"/>
                  <a:pt x="1344168" y="585216"/>
                </a:cubicBezTo>
                <a:cubicBezTo>
                  <a:pt x="1790700" y="484632"/>
                  <a:pt x="2234946" y="242316"/>
                  <a:pt x="2679192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873165" y="1691440"/>
            <a:ext cx="1019830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เท่ากัน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43363" y="1837333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185808"/>
              </p:ext>
            </p:extLst>
          </p:nvPr>
        </p:nvGraphicFramePr>
        <p:xfrm>
          <a:off x="6950500" y="1771752"/>
          <a:ext cx="1832823" cy="566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62" name="Equation" r:id="rId9" imgW="698400" imgH="215640" progId="Equation.3">
                  <p:embed/>
                </p:oleObj>
              </mc:Choice>
              <mc:Fallback>
                <p:oleObj name="Equation" r:id="rId9" imgW="698400" imgH="21564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50500" y="1771752"/>
                        <a:ext cx="1832823" cy="566019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84558" y="3622810"/>
            <a:ext cx="156645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จากสมการ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336723"/>
              </p:ext>
            </p:extLst>
          </p:nvPr>
        </p:nvGraphicFramePr>
        <p:xfrm>
          <a:off x="211990" y="4019559"/>
          <a:ext cx="3002752" cy="529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63" name="Equation" r:id="rId11" imgW="1295280" imgH="228600" progId="Equation.3">
                  <p:embed/>
                </p:oleObj>
              </mc:Choice>
              <mc:Fallback>
                <p:oleObj name="Equation" r:id="rId11" imgW="1295280" imgH="228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90" y="4019559"/>
                        <a:ext cx="3002752" cy="529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797314"/>
              </p:ext>
            </p:extLst>
          </p:nvPr>
        </p:nvGraphicFramePr>
        <p:xfrm>
          <a:off x="536448" y="2765074"/>
          <a:ext cx="7915322" cy="827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64" name="Equation" r:id="rId12" imgW="3759120" imgH="393480" progId="Equation.3">
                  <p:embed/>
                </p:oleObj>
              </mc:Choice>
              <mc:Fallback>
                <p:oleObj name="Equation" r:id="rId12" imgW="3759120" imgH="39348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6448" y="2765074"/>
                        <a:ext cx="7915322" cy="827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28600" y="2318389"/>
            <a:ext cx="88357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หาค่า</a:t>
            </a:r>
            <a:endParaRPr lang="th-TH" sz="3600" b="1" dirty="0" smtClean="0">
              <a:solidFill>
                <a:srgbClr val="00B05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21" name="Down Arrow 20"/>
          <p:cNvSpPr/>
          <p:nvPr/>
        </p:nvSpPr>
        <p:spPr>
          <a:xfrm rot="16200000">
            <a:off x="3756276" y="3662704"/>
            <a:ext cx="358135" cy="126330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485345" y="4005815"/>
            <a:ext cx="705642" cy="57708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Diff</a:t>
            </a:r>
            <a:endParaRPr lang="th-TH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241295"/>
              </p:ext>
            </p:extLst>
          </p:nvPr>
        </p:nvGraphicFramePr>
        <p:xfrm>
          <a:off x="4655945" y="3894194"/>
          <a:ext cx="3735388" cy="850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65" name="Equation" r:id="rId14" imgW="1726920" imgH="393480" progId="Equation.3">
                  <p:embed/>
                </p:oleObj>
              </mc:Choice>
              <mc:Fallback>
                <p:oleObj name="Equation" r:id="rId14" imgW="1726920" imgH="39348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655945" y="3894194"/>
                        <a:ext cx="3735388" cy="8508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07354" y="4638690"/>
            <a:ext cx="244650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0163885"/>
              </p:ext>
            </p:extLst>
          </p:nvPr>
        </p:nvGraphicFramePr>
        <p:xfrm>
          <a:off x="1713366" y="5233980"/>
          <a:ext cx="6097587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66" name="Equation" r:id="rId16" imgW="2819160" imgH="393480" progId="Equation.3">
                  <p:embed/>
                </p:oleObj>
              </mc:Choice>
              <mc:Fallback>
                <p:oleObj name="Equation" r:id="rId16" imgW="2819160" imgH="39348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713366" y="5233980"/>
                        <a:ext cx="6097587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ounded Rectangle 25"/>
          <p:cNvSpPr/>
          <p:nvPr/>
        </p:nvSpPr>
        <p:spPr>
          <a:xfrm>
            <a:off x="7636979" y="2895470"/>
            <a:ext cx="973621" cy="53353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069485" y="5238790"/>
            <a:ext cx="1741468" cy="78101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7827264" y="3410712"/>
            <a:ext cx="956059" cy="1837944"/>
          </a:xfrm>
          <a:custGeom>
            <a:avLst/>
            <a:gdLst>
              <a:gd name="connsiteX0" fmla="*/ 685800 w 956059"/>
              <a:gd name="connsiteY0" fmla="*/ 0 h 1837944"/>
              <a:gd name="connsiteX1" fmla="*/ 941832 w 956059"/>
              <a:gd name="connsiteY1" fmla="*/ 566928 h 1837944"/>
              <a:gd name="connsiteX2" fmla="*/ 822960 w 956059"/>
              <a:gd name="connsiteY2" fmla="*/ 1280160 h 1837944"/>
              <a:gd name="connsiteX3" fmla="*/ 0 w 956059"/>
              <a:gd name="connsiteY3" fmla="*/ 1837944 h 183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059" h="1837944">
                <a:moveTo>
                  <a:pt x="685800" y="0"/>
                </a:moveTo>
                <a:cubicBezTo>
                  <a:pt x="802386" y="176784"/>
                  <a:pt x="918972" y="353568"/>
                  <a:pt x="941832" y="566928"/>
                </a:cubicBezTo>
                <a:cubicBezTo>
                  <a:pt x="964692" y="780288"/>
                  <a:pt x="979932" y="1068324"/>
                  <a:pt x="822960" y="1280160"/>
                </a:cubicBezTo>
                <a:cubicBezTo>
                  <a:pt x="665988" y="1491996"/>
                  <a:pt x="332994" y="1664970"/>
                  <a:pt x="0" y="183794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017656" y="4486312"/>
            <a:ext cx="925253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เท่ากัน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54127" y="6126172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394510"/>
              </p:ext>
            </p:extLst>
          </p:nvPr>
        </p:nvGraphicFramePr>
        <p:xfrm>
          <a:off x="3020468" y="6084880"/>
          <a:ext cx="3270954" cy="55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967" name="Equation" r:id="rId18" imgW="1282680" imgH="215640" progId="Equation.3">
                  <p:embed/>
                </p:oleObj>
              </mc:Choice>
              <mc:Fallback>
                <p:oleObj name="Equation" r:id="rId18" imgW="1282680" imgH="21564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020468" y="6084880"/>
                        <a:ext cx="3270954" cy="550254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420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43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228600" y="381000"/>
            <a:ext cx="141417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แก้สมการ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0135"/>
              </p:ext>
            </p:extLst>
          </p:nvPr>
        </p:nvGraphicFramePr>
        <p:xfrm>
          <a:off x="1981200" y="408432"/>
          <a:ext cx="1832823" cy="566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127" name="Equation" r:id="rId3" imgW="698400" imgH="215640" progId="Equation.3">
                  <p:embed/>
                </p:oleObj>
              </mc:Choice>
              <mc:Fallback>
                <p:oleObj name="Equation" r:id="rId3" imgW="698400" imgH="21564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1200" y="408432"/>
                        <a:ext cx="1832823" cy="5660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522881"/>
              </p:ext>
            </p:extLst>
          </p:nvPr>
        </p:nvGraphicFramePr>
        <p:xfrm>
          <a:off x="1180101" y="974451"/>
          <a:ext cx="3270954" cy="55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128" name="Equation" r:id="rId5" imgW="1282680" imgH="215640" progId="Equation.3">
                  <p:embed/>
                </p:oleObj>
              </mc:Choice>
              <mc:Fallback>
                <p:oleObj name="Equation" r:id="rId5" imgW="1282680" imgH="21564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0101" y="974451"/>
                        <a:ext cx="3270954" cy="5502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ight Brace 5"/>
          <p:cNvSpPr/>
          <p:nvPr/>
        </p:nvSpPr>
        <p:spPr>
          <a:xfrm>
            <a:off x="4419600" y="479151"/>
            <a:ext cx="304800" cy="990600"/>
          </a:xfrm>
          <a:prstGeom prst="rightBrace">
            <a:avLst>
              <a:gd name="adj1" fmla="val 38333"/>
              <a:gd name="adj2" fmla="val 526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9529913"/>
              </p:ext>
            </p:extLst>
          </p:nvPr>
        </p:nvGraphicFramePr>
        <p:xfrm>
          <a:off x="4882269" y="408432"/>
          <a:ext cx="2200275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129" name="Equation" r:id="rId7" imgW="838080" imgH="457200" progId="Equation.3">
                  <p:embed/>
                </p:oleObj>
              </mc:Choice>
              <mc:Fallback>
                <p:oleObj name="Equation" r:id="rId7" imgW="83808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82269" y="408432"/>
                        <a:ext cx="2200275" cy="1196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1605407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479988"/>
              </p:ext>
            </p:extLst>
          </p:nvPr>
        </p:nvGraphicFramePr>
        <p:xfrm>
          <a:off x="1371600" y="1981200"/>
          <a:ext cx="51911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130" name="Equation" r:id="rId9" imgW="1866600" imgH="228600" progId="Equation.3">
                  <p:embed/>
                </p:oleObj>
              </mc:Choice>
              <mc:Fallback>
                <p:oleObj name="Equation" r:id="rId9" imgW="18666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71600" y="1981200"/>
                        <a:ext cx="519112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228600" y="2743200"/>
            <a:ext cx="85344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2400" y="2846985"/>
            <a:ext cx="27318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กรณีที่ (2)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 =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W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/>
          <a:srcRect b="21847"/>
          <a:stretch/>
        </p:blipFill>
        <p:spPr>
          <a:xfrm>
            <a:off x="5311118" y="2997127"/>
            <a:ext cx="3343854" cy="1988413"/>
          </a:xfrm>
          <a:prstGeom prst="rect">
            <a:avLst/>
          </a:prstGeom>
        </p:spPr>
      </p:pic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999965"/>
              </p:ext>
            </p:extLst>
          </p:nvPr>
        </p:nvGraphicFramePr>
        <p:xfrm>
          <a:off x="396725" y="3318992"/>
          <a:ext cx="4116388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131" name="Equation" r:id="rId12" imgW="2031840" imgH="393480" progId="Equation.3">
                  <p:embed/>
                </p:oleObj>
              </mc:Choice>
              <mc:Fallback>
                <p:oleObj name="Equation" r:id="rId12" imgW="2031840" imgH="393480" progId="Equation.3">
                  <p:embed/>
                  <p:pic>
                    <p:nvPicPr>
                      <p:cNvPr id="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725" y="3318992"/>
                        <a:ext cx="4116388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31434"/>
              </p:ext>
            </p:extLst>
          </p:nvPr>
        </p:nvGraphicFramePr>
        <p:xfrm>
          <a:off x="408432" y="4244319"/>
          <a:ext cx="3879792" cy="881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132" name="Equation" r:id="rId14" imgW="1955520" imgH="444240" progId="Equation.3">
                  <p:embed/>
                </p:oleObj>
              </mc:Choice>
              <mc:Fallback>
                <p:oleObj name="Equation" r:id="rId14" imgW="1955520" imgH="444240" progId="Equation.3">
                  <p:embed/>
                  <p:pic>
                    <p:nvPicPr>
                      <p:cNvPr id="1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432" y="4244319"/>
                        <a:ext cx="3879792" cy="8816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295878" y="5119542"/>
            <a:ext cx="37401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จะได้ว่า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กรณีนี้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จึงเป็น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Critically damped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7" name="Right Brace 16"/>
          <p:cNvSpPr/>
          <p:nvPr/>
        </p:nvSpPr>
        <p:spPr>
          <a:xfrm>
            <a:off x="4495800" y="3547696"/>
            <a:ext cx="304800" cy="1564205"/>
          </a:xfrm>
          <a:prstGeom prst="rightBrace">
            <a:avLst>
              <a:gd name="adj1" fmla="val 38333"/>
              <a:gd name="adj2" fmla="val 5994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725429"/>
              </p:ext>
            </p:extLst>
          </p:nvPr>
        </p:nvGraphicFramePr>
        <p:xfrm>
          <a:off x="6352393" y="5074164"/>
          <a:ext cx="1027599" cy="526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133" name="Equation" r:id="rId16" imgW="444240" imgH="228600" progId="Equation.3">
                  <p:embed/>
                </p:oleObj>
              </mc:Choice>
              <mc:Fallback>
                <p:oleObj name="Equation" r:id="rId16" imgW="444240" imgH="22860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2393" y="5074164"/>
                        <a:ext cx="1027599" cy="5261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546621"/>
              </p:ext>
            </p:extLst>
          </p:nvPr>
        </p:nvGraphicFramePr>
        <p:xfrm>
          <a:off x="3189038" y="2886350"/>
          <a:ext cx="950913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134" name="Equation" r:id="rId18" imgW="469800" imgH="164880" progId="Equation.3">
                  <p:embed/>
                </p:oleObj>
              </mc:Choice>
              <mc:Fallback>
                <p:oleObj name="Equation" r:id="rId18" imgW="469800" imgH="164880" progId="Equation.3">
                  <p:embed/>
                  <p:pic>
                    <p:nvPicPr>
                      <p:cNvPr id="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9038" y="2886350"/>
                        <a:ext cx="950913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580686"/>
              </p:ext>
            </p:extLst>
          </p:nvPr>
        </p:nvGraphicFramePr>
        <p:xfrm>
          <a:off x="4288224" y="2886557"/>
          <a:ext cx="12858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135" name="Equation" r:id="rId20" imgW="634680" imgH="177480" progId="Equation.3">
                  <p:embed/>
                </p:oleObj>
              </mc:Choice>
              <mc:Fallback>
                <p:oleObj name="Equation" r:id="rId20" imgW="634680" imgH="177480" progId="Equation.3">
                  <p:embed/>
                  <p:pic>
                    <p:nvPicPr>
                      <p:cNvPr id="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8224" y="2886557"/>
                        <a:ext cx="12858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/>
          <p:cNvCxnSpPr>
            <a:stCxn id="17" idx="1"/>
          </p:cNvCxnSpPr>
          <p:nvPr/>
        </p:nvCxnSpPr>
        <p:spPr>
          <a:xfrm>
            <a:off x="4800600" y="4485296"/>
            <a:ext cx="765777" cy="7055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510156"/>
              </p:ext>
            </p:extLst>
          </p:nvPr>
        </p:nvGraphicFramePr>
        <p:xfrm>
          <a:off x="1180101" y="5223354"/>
          <a:ext cx="2437417" cy="609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136" name="Equation" r:id="rId22" imgW="965160" imgH="241200" progId="Equation.3">
                  <p:embed/>
                </p:oleObj>
              </mc:Choice>
              <mc:Fallback>
                <p:oleObj name="Equation" r:id="rId22" imgW="965160" imgH="241200" progId="Equation.3">
                  <p:embed/>
                  <p:pic>
                    <p:nvPicPr>
                      <p:cNvPr id="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0101" y="5223354"/>
                        <a:ext cx="2437417" cy="6098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60195" y="5289887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2492292"/>
              </p:ext>
            </p:extLst>
          </p:nvPr>
        </p:nvGraphicFramePr>
        <p:xfrm>
          <a:off x="641533" y="5817705"/>
          <a:ext cx="34258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137" name="Equation" r:id="rId24" imgW="1231560" imgH="228600" progId="Equation.3">
                  <p:embed/>
                </p:oleObj>
              </mc:Choice>
              <mc:Fallback>
                <p:oleObj name="Equation" r:id="rId24" imgW="123156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41533" y="5817705"/>
                        <a:ext cx="342582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4419600" y="6180583"/>
            <a:ext cx="359104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ขั้นตอนต่อไปหาค่า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3600" b="1" baseline="-25000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cxnSp>
        <p:nvCxnSpPr>
          <p:cNvPr id="28" name="Straight Arrow Connector 27"/>
          <p:cNvCxnSpPr>
            <a:endCxn id="27" idx="1"/>
          </p:cNvCxnSpPr>
          <p:nvPr/>
        </p:nvCxnSpPr>
        <p:spPr>
          <a:xfrm>
            <a:off x="3770548" y="6256172"/>
            <a:ext cx="649052" cy="2129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78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129016" y="3392424"/>
            <a:ext cx="691109" cy="1929384"/>
          </a:xfrm>
          <a:custGeom>
            <a:avLst/>
            <a:gdLst>
              <a:gd name="connsiteX0" fmla="*/ 0 w 691109"/>
              <a:gd name="connsiteY0" fmla="*/ 0 h 1929384"/>
              <a:gd name="connsiteX1" fmla="*/ 612648 w 691109"/>
              <a:gd name="connsiteY1" fmla="*/ 612648 h 1929384"/>
              <a:gd name="connsiteX2" fmla="*/ 649224 w 691109"/>
              <a:gd name="connsiteY2" fmla="*/ 1271016 h 1929384"/>
              <a:gd name="connsiteX3" fmla="*/ 301752 w 691109"/>
              <a:gd name="connsiteY3" fmla="*/ 1929384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109" h="1929384">
                <a:moveTo>
                  <a:pt x="0" y="0"/>
                </a:moveTo>
                <a:cubicBezTo>
                  <a:pt x="252222" y="200406"/>
                  <a:pt x="504444" y="400812"/>
                  <a:pt x="612648" y="612648"/>
                </a:cubicBezTo>
                <a:cubicBezTo>
                  <a:pt x="720852" y="824484"/>
                  <a:pt x="701040" y="1051560"/>
                  <a:pt x="649224" y="1271016"/>
                </a:cubicBezTo>
                <a:cubicBezTo>
                  <a:pt x="597408" y="1490472"/>
                  <a:pt x="449580" y="1709928"/>
                  <a:pt x="301752" y="19293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FD9C-6A98-466E-B5A3-95F8BB8EAD19}" type="slidenum">
              <a:rPr lang="en-US" altLang="th-TH" smtClean="0"/>
              <a:pPr/>
              <a:t>44</a:t>
            </a:fld>
            <a:endParaRPr lang="en-US" altLang="th-TH"/>
          </a:p>
        </p:txBody>
      </p:sp>
      <p:sp>
        <p:nvSpPr>
          <p:cNvPr id="6" name="TextBox 5"/>
          <p:cNvSpPr txBox="1"/>
          <p:nvPr/>
        </p:nvSpPr>
        <p:spPr>
          <a:xfrm>
            <a:off x="228600" y="304800"/>
            <a:ext cx="156645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จากสมการ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89523"/>
              </p:ext>
            </p:extLst>
          </p:nvPr>
        </p:nvGraphicFramePr>
        <p:xfrm>
          <a:off x="2314575" y="215900"/>
          <a:ext cx="34258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072" name="Equation" r:id="rId3" imgW="1231560" imgH="228600" progId="Equation.3">
                  <p:embed/>
                </p:oleObj>
              </mc:Choice>
              <mc:Fallback>
                <p:oleObj name="Equation" r:id="rId3" imgW="1231560" imgH="228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4575" y="215900"/>
                        <a:ext cx="342582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6032" y="990600"/>
            <a:ext cx="210987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6032" y="1689594"/>
            <a:ext cx="248337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แต่โจทย์กำหนดให้</a:t>
            </a:r>
            <a:endParaRPr lang="th-TH" sz="3600" b="1" dirty="0" smtClean="0">
              <a:solidFill>
                <a:srgbClr val="00B05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754644" y="1689594"/>
          <a:ext cx="14478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073" name="Equation" r:id="rId5" imgW="520560" imgH="203040" progId="Equation.3">
                  <p:embed/>
                </p:oleObj>
              </mc:Choice>
              <mc:Fallback>
                <p:oleObj name="Equation" r:id="rId5" imgW="520560" imgH="20304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54644" y="1689594"/>
                        <a:ext cx="144780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>
          <a:xfrm>
            <a:off x="4306824" y="1389888"/>
            <a:ext cx="2679192" cy="647846"/>
          </a:xfrm>
          <a:custGeom>
            <a:avLst/>
            <a:gdLst>
              <a:gd name="connsiteX0" fmla="*/ 0 w 2679192"/>
              <a:gd name="connsiteY0" fmla="*/ 603504 h 647846"/>
              <a:gd name="connsiteX1" fmla="*/ 1344168 w 2679192"/>
              <a:gd name="connsiteY1" fmla="*/ 585216 h 647846"/>
              <a:gd name="connsiteX2" fmla="*/ 2679192 w 2679192"/>
              <a:gd name="connsiteY2" fmla="*/ 0 h 64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9192" h="647846">
                <a:moveTo>
                  <a:pt x="0" y="603504"/>
                </a:moveTo>
                <a:cubicBezTo>
                  <a:pt x="448818" y="644652"/>
                  <a:pt x="897636" y="685800"/>
                  <a:pt x="1344168" y="585216"/>
                </a:cubicBezTo>
                <a:cubicBezTo>
                  <a:pt x="1790700" y="484632"/>
                  <a:pt x="2234946" y="242316"/>
                  <a:pt x="2679192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873165" y="1691440"/>
            <a:ext cx="1019830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เท่ากัน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43363" y="1837333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280521"/>
              </p:ext>
            </p:extLst>
          </p:nvPr>
        </p:nvGraphicFramePr>
        <p:xfrm>
          <a:off x="7026071" y="1778478"/>
          <a:ext cx="10668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074" name="Equation" r:id="rId7" imgW="406080" imgH="215640" progId="Equation.3">
                  <p:embed/>
                </p:oleObj>
              </mc:Choice>
              <mc:Fallback>
                <p:oleObj name="Equation" r:id="rId7" imgW="406080" imgH="21564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26071" y="1778478"/>
                        <a:ext cx="1066800" cy="56673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84558" y="3622810"/>
            <a:ext cx="156645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จากสมการ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613207"/>
              </p:ext>
            </p:extLst>
          </p:nvPr>
        </p:nvGraphicFramePr>
        <p:xfrm>
          <a:off x="1071563" y="2765425"/>
          <a:ext cx="684530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075" name="Equation" r:id="rId9" imgW="3251160" imgH="393480" progId="Equation.3">
                  <p:embed/>
                </p:oleObj>
              </mc:Choice>
              <mc:Fallback>
                <p:oleObj name="Equation" r:id="rId9" imgW="3251160" imgH="39348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71563" y="2765425"/>
                        <a:ext cx="6845300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28600" y="2318389"/>
            <a:ext cx="88357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หาค่า</a:t>
            </a:r>
            <a:endParaRPr lang="th-TH" sz="3600" b="1" dirty="0" smtClean="0">
              <a:solidFill>
                <a:srgbClr val="00B05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21" name="Down Arrow 20"/>
          <p:cNvSpPr/>
          <p:nvPr/>
        </p:nvSpPr>
        <p:spPr>
          <a:xfrm rot="16200000">
            <a:off x="2849603" y="4152729"/>
            <a:ext cx="358135" cy="35390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609905"/>
              </p:ext>
            </p:extLst>
          </p:nvPr>
        </p:nvGraphicFramePr>
        <p:xfrm>
          <a:off x="3260645" y="3883293"/>
          <a:ext cx="519112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076" name="Equation" r:id="rId11" imgW="2400120" imgH="393480" progId="Equation.3">
                  <p:embed/>
                </p:oleObj>
              </mc:Choice>
              <mc:Fallback>
                <p:oleObj name="Equation" r:id="rId11" imgW="2400120" imgH="39348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60645" y="3883293"/>
                        <a:ext cx="5191125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07354" y="4638690"/>
            <a:ext cx="39292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baseline="-25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=5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152265"/>
              </p:ext>
            </p:extLst>
          </p:nvPr>
        </p:nvGraphicFramePr>
        <p:xfrm>
          <a:off x="256032" y="5131583"/>
          <a:ext cx="8185151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077" name="Equation" r:id="rId13" imgW="3784320" imgH="393480" progId="Equation.3">
                  <p:embed/>
                </p:oleObj>
              </mc:Choice>
              <mc:Fallback>
                <p:oleObj name="Equation" r:id="rId13" imgW="3784320" imgH="393480" progId="Equation.3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6032" y="5131583"/>
                        <a:ext cx="8185151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ounded Rectangle 25"/>
          <p:cNvSpPr/>
          <p:nvPr/>
        </p:nvSpPr>
        <p:spPr>
          <a:xfrm>
            <a:off x="7150168" y="2922902"/>
            <a:ext cx="973621" cy="53353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227948" y="5340170"/>
            <a:ext cx="1261913" cy="48627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011943" y="4411441"/>
            <a:ext cx="925253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เท่ากัน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5101" y="6046185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907424"/>
              </p:ext>
            </p:extLst>
          </p:nvPr>
        </p:nvGraphicFramePr>
        <p:xfrm>
          <a:off x="1310968" y="5982483"/>
          <a:ext cx="2720975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078" name="Equation" r:id="rId15" imgW="1066680" imgH="215640" progId="Equation.3">
                  <p:embed/>
                </p:oleObj>
              </mc:Choice>
              <mc:Fallback>
                <p:oleObj name="Equation" r:id="rId15" imgW="1066680" imgH="21564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10968" y="5982483"/>
                        <a:ext cx="2720975" cy="550862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574543"/>
              </p:ext>
            </p:extLst>
          </p:nvPr>
        </p:nvGraphicFramePr>
        <p:xfrm>
          <a:off x="2408238" y="850900"/>
          <a:ext cx="4910137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079" name="Equation" r:id="rId17" imgW="1765080" imgH="228600" progId="Equation.3">
                  <p:embed/>
                </p:oleObj>
              </mc:Choice>
              <mc:Fallback>
                <p:oleObj name="Equation" r:id="rId17" imgW="1765080" imgH="228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408238" y="850900"/>
                        <a:ext cx="4910137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324640"/>
              </p:ext>
            </p:extLst>
          </p:nvPr>
        </p:nvGraphicFramePr>
        <p:xfrm>
          <a:off x="170588" y="3938875"/>
          <a:ext cx="2844112" cy="527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080" name="Equation" r:id="rId19" imgW="1231560" imgH="228600" progId="Equation.3">
                  <p:embed/>
                </p:oleObj>
              </mc:Choice>
              <mc:Fallback>
                <p:oleObj name="Equation" r:id="rId19" imgW="1231560" imgH="228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588" y="3938875"/>
                        <a:ext cx="2844112" cy="527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ight Arrow 11"/>
          <p:cNvSpPr/>
          <p:nvPr/>
        </p:nvSpPr>
        <p:spPr>
          <a:xfrm>
            <a:off x="4202444" y="6117850"/>
            <a:ext cx="291769" cy="288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246539"/>
              </p:ext>
            </p:extLst>
          </p:nvPr>
        </p:nvGraphicFramePr>
        <p:xfrm>
          <a:off x="4646426" y="5940460"/>
          <a:ext cx="1566863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081" name="Equation" r:id="rId20" imgW="596880" imgH="215640" progId="Equation.3">
                  <p:embed/>
                </p:oleObj>
              </mc:Choice>
              <mc:Fallback>
                <p:oleObj name="Equation" r:id="rId20" imgW="596880" imgH="21564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646426" y="5940460"/>
                        <a:ext cx="1566863" cy="56673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641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45</a:t>
            </a:fld>
            <a:endParaRPr lang="en-US" altLang="th-TH"/>
          </a:p>
        </p:txBody>
      </p:sp>
      <p:sp>
        <p:nvSpPr>
          <p:cNvPr id="8" name="TextBox 7"/>
          <p:cNvSpPr txBox="1"/>
          <p:nvPr/>
        </p:nvSpPr>
        <p:spPr>
          <a:xfrm>
            <a:off x="186657" y="348674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457252"/>
              </p:ext>
            </p:extLst>
          </p:nvPr>
        </p:nvGraphicFramePr>
        <p:xfrm>
          <a:off x="2300288" y="708025"/>
          <a:ext cx="3249612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998" name="Equation" r:id="rId3" imgW="1168200" imgH="228600" progId="Equation.3">
                  <p:embed/>
                </p:oleObj>
              </mc:Choice>
              <mc:Fallback>
                <p:oleObj name="Equation" r:id="rId3" imgW="1168200" imgH="2286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0288" y="708025"/>
                        <a:ext cx="3249612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262857" y="1651073"/>
            <a:ext cx="85344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6657" y="1754858"/>
            <a:ext cx="31614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กรณีที่ (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 = 6.25 </a:t>
            </a:r>
            <a:r>
              <a:rPr lang="en-US" sz="2800" b="1" dirty="0" smtClean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W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b="21847"/>
          <a:stretch/>
        </p:blipFill>
        <p:spPr>
          <a:xfrm>
            <a:off x="5345375" y="1905000"/>
            <a:ext cx="3343854" cy="1988413"/>
          </a:xfrm>
          <a:prstGeom prst="rect">
            <a:avLst/>
          </a:prstGeom>
        </p:spPr>
      </p:pic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559497"/>
              </p:ext>
            </p:extLst>
          </p:nvPr>
        </p:nvGraphicFramePr>
        <p:xfrm>
          <a:off x="259809" y="2256249"/>
          <a:ext cx="4373563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999" name="Equation" r:id="rId6" imgW="2158920" imgH="393480" progId="Equation.3">
                  <p:embed/>
                </p:oleObj>
              </mc:Choice>
              <mc:Fallback>
                <p:oleObj name="Equation" r:id="rId6" imgW="2158920" imgH="393480" progId="Equation.3">
                  <p:embed/>
                  <p:pic>
                    <p:nvPicPr>
                      <p:cNvPr id="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809" y="2256249"/>
                        <a:ext cx="4373563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621301"/>
              </p:ext>
            </p:extLst>
          </p:nvPr>
        </p:nvGraphicFramePr>
        <p:xfrm>
          <a:off x="210669" y="3106210"/>
          <a:ext cx="3879792" cy="881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000" name="Equation" r:id="rId8" imgW="1955520" imgH="444240" progId="Equation.3">
                  <p:embed/>
                </p:oleObj>
              </mc:Choice>
              <mc:Fallback>
                <p:oleObj name="Equation" r:id="rId8" imgW="1955520" imgH="444240" progId="Equation.3">
                  <p:embed/>
                  <p:pic>
                    <p:nvPicPr>
                      <p:cNvPr id="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669" y="3106210"/>
                        <a:ext cx="3879792" cy="8816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330135" y="4027415"/>
            <a:ext cx="3379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จะได้ว่า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กรณีนี้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จึงเป็น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Under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damped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7" name="Right Brace 16"/>
          <p:cNvSpPr/>
          <p:nvPr/>
        </p:nvSpPr>
        <p:spPr>
          <a:xfrm>
            <a:off x="4607218" y="2463154"/>
            <a:ext cx="304800" cy="1570965"/>
          </a:xfrm>
          <a:prstGeom prst="rightBrace">
            <a:avLst>
              <a:gd name="adj1" fmla="val 38333"/>
              <a:gd name="adj2" fmla="val 5994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944090"/>
              </p:ext>
            </p:extLst>
          </p:nvPr>
        </p:nvGraphicFramePr>
        <p:xfrm>
          <a:off x="6386650" y="3982037"/>
          <a:ext cx="1027599" cy="526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001" name="Equation" r:id="rId10" imgW="444240" imgH="228600" progId="Equation.3">
                  <p:embed/>
                </p:oleObj>
              </mc:Choice>
              <mc:Fallback>
                <p:oleObj name="Equation" r:id="rId10" imgW="444240" imgH="22860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650" y="3982037"/>
                        <a:ext cx="1027599" cy="5261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147898"/>
              </p:ext>
            </p:extLst>
          </p:nvPr>
        </p:nvGraphicFramePr>
        <p:xfrm>
          <a:off x="3462167" y="1819090"/>
          <a:ext cx="950913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002" name="Equation" r:id="rId12" imgW="469800" imgH="164880" progId="Equation.3">
                  <p:embed/>
                </p:oleObj>
              </mc:Choice>
              <mc:Fallback>
                <p:oleObj name="Equation" r:id="rId12" imgW="469800" imgH="164880" progId="Equation.3">
                  <p:embed/>
                  <p:pic>
                    <p:nvPicPr>
                      <p:cNvPr id="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2167" y="1819090"/>
                        <a:ext cx="950913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173215"/>
              </p:ext>
            </p:extLst>
          </p:nvPr>
        </p:nvGraphicFramePr>
        <p:xfrm>
          <a:off x="4527147" y="1821780"/>
          <a:ext cx="12858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003" name="Equation" r:id="rId14" imgW="634680" imgH="177480" progId="Equation.3">
                  <p:embed/>
                </p:oleObj>
              </mc:Choice>
              <mc:Fallback>
                <p:oleObj name="Equation" r:id="rId14" imgW="634680" imgH="177480" progId="Equation.3">
                  <p:embed/>
                  <p:pic>
                    <p:nvPicPr>
                      <p:cNvPr id="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7147" y="1821780"/>
                        <a:ext cx="12858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4947246" y="3397768"/>
            <a:ext cx="765777" cy="7055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417444"/>
              </p:ext>
            </p:extLst>
          </p:nvPr>
        </p:nvGraphicFramePr>
        <p:xfrm>
          <a:off x="330153" y="4465252"/>
          <a:ext cx="480853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004" name="Equation" r:id="rId16" imgW="1904760" imgH="291960" progId="Equation.3">
                  <p:embed/>
                </p:oleObj>
              </mc:Choice>
              <mc:Fallback>
                <p:oleObj name="Equation" r:id="rId16" imgW="1904760" imgH="291960" progId="Equation.3">
                  <p:embed/>
                  <p:pic>
                    <p:nvPicPr>
                      <p:cNvPr id="2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153" y="4465252"/>
                        <a:ext cx="4808538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94452" y="4197760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27147" y="6237269"/>
            <a:ext cx="359104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ขั้นตอนต่อไปหาค่า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3600" b="1" baseline="-25000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33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237300"/>
              </p:ext>
            </p:extLst>
          </p:nvPr>
        </p:nvGraphicFramePr>
        <p:xfrm>
          <a:off x="210669" y="5700403"/>
          <a:ext cx="4851400" cy="572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005" name="Equation" r:id="rId18" imgW="1892160" imgH="228600" progId="Equation.3">
                  <p:embed/>
                </p:oleObj>
              </mc:Choice>
              <mc:Fallback>
                <p:oleObj name="Equation" r:id="rId18" imgW="1892160" imgH="228600" progId="Equation.3">
                  <p:embed/>
                  <p:pic>
                    <p:nvPicPr>
                      <p:cNvPr id="14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669" y="5700403"/>
                        <a:ext cx="4851400" cy="5721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117184"/>
              </p:ext>
            </p:extLst>
          </p:nvPr>
        </p:nvGraphicFramePr>
        <p:xfrm>
          <a:off x="371768" y="5205265"/>
          <a:ext cx="438785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006" name="Equation" r:id="rId20" imgW="2070000" imgH="241200" progId="Equation.3">
                  <p:embed/>
                </p:oleObj>
              </mc:Choice>
              <mc:Fallback>
                <p:oleObj name="Equation" r:id="rId20" imgW="2070000" imgH="241200" progId="Equation.3">
                  <p:embed/>
                  <p:pic>
                    <p:nvPicPr>
                      <p:cNvPr id="14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768" y="5205265"/>
                        <a:ext cx="4387850" cy="50006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311743"/>
              </p:ext>
            </p:extLst>
          </p:nvPr>
        </p:nvGraphicFramePr>
        <p:xfrm>
          <a:off x="6803231" y="5050175"/>
          <a:ext cx="1885998" cy="554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007" name="Equation" r:id="rId22" imgW="1002865" imgH="291973" progId="Equation.3">
                  <p:embed/>
                </p:oleObj>
              </mc:Choice>
              <mc:Fallback>
                <p:oleObj name="Equation" r:id="rId22" imgW="1002865" imgH="291973" progId="Equation.3">
                  <p:embed/>
                  <p:pic>
                    <p:nvPicPr>
                      <p:cNvPr id="16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3231" y="5050175"/>
                        <a:ext cx="1885998" cy="554454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14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46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228600" y="304800"/>
            <a:ext cx="156645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จากสมการ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6032" y="990600"/>
            <a:ext cx="210987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032" y="1689594"/>
            <a:ext cx="248337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แต่โจทย์กำหนดให้</a:t>
            </a:r>
            <a:endParaRPr lang="th-TH" sz="3600" b="1" dirty="0" smtClean="0">
              <a:solidFill>
                <a:srgbClr val="00B05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923235"/>
              </p:ext>
            </p:extLst>
          </p:nvPr>
        </p:nvGraphicFramePr>
        <p:xfrm>
          <a:off x="2754644" y="1689594"/>
          <a:ext cx="14478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30" name="Equation" r:id="rId3" imgW="520560" imgH="203040" progId="Equation.3">
                  <p:embed/>
                </p:oleObj>
              </mc:Choice>
              <mc:Fallback>
                <p:oleObj name="Equation" r:id="rId3" imgW="520560" imgH="20304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54644" y="1689594"/>
                        <a:ext cx="144780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reeform 8"/>
          <p:cNvSpPr/>
          <p:nvPr/>
        </p:nvSpPr>
        <p:spPr>
          <a:xfrm>
            <a:off x="4306824" y="1389888"/>
            <a:ext cx="3617976" cy="647846"/>
          </a:xfrm>
          <a:custGeom>
            <a:avLst/>
            <a:gdLst>
              <a:gd name="connsiteX0" fmla="*/ 0 w 2679192"/>
              <a:gd name="connsiteY0" fmla="*/ 603504 h 647846"/>
              <a:gd name="connsiteX1" fmla="*/ 1344168 w 2679192"/>
              <a:gd name="connsiteY1" fmla="*/ 585216 h 647846"/>
              <a:gd name="connsiteX2" fmla="*/ 2679192 w 2679192"/>
              <a:gd name="connsiteY2" fmla="*/ 0 h 64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9192" h="647846">
                <a:moveTo>
                  <a:pt x="0" y="603504"/>
                </a:moveTo>
                <a:cubicBezTo>
                  <a:pt x="448818" y="644652"/>
                  <a:pt x="897636" y="685800"/>
                  <a:pt x="1344168" y="585216"/>
                </a:cubicBezTo>
                <a:cubicBezTo>
                  <a:pt x="1790700" y="484632"/>
                  <a:pt x="2234946" y="242316"/>
                  <a:pt x="2679192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62068" y="1632752"/>
            <a:ext cx="1019830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เท่ากัน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11112" y="1804430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4796"/>
              </p:ext>
            </p:extLst>
          </p:nvPr>
        </p:nvGraphicFramePr>
        <p:xfrm>
          <a:off x="7806650" y="1747339"/>
          <a:ext cx="10668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31" name="Equation" r:id="rId5" imgW="406080" imgH="215640" progId="Equation.3">
                  <p:embed/>
                </p:oleObj>
              </mc:Choice>
              <mc:Fallback>
                <p:oleObj name="Equation" r:id="rId5" imgW="406080" imgH="21564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06650" y="1747339"/>
                        <a:ext cx="1066800" cy="5651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059632"/>
              </p:ext>
            </p:extLst>
          </p:nvPr>
        </p:nvGraphicFramePr>
        <p:xfrm>
          <a:off x="2338473" y="215292"/>
          <a:ext cx="4851400" cy="572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32" name="Equation" r:id="rId7" imgW="1892160" imgH="228600" progId="Equation.3">
                  <p:embed/>
                </p:oleObj>
              </mc:Choice>
              <mc:Fallback>
                <p:oleObj name="Equation" r:id="rId7" imgW="1892160" imgH="228600" progId="Equation.3">
                  <p:embed/>
                  <p:pic>
                    <p:nvPicPr>
                      <p:cNvPr id="33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8473" y="215292"/>
                        <a:ext cx="4851400" cy="5721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034406"/>
              </p:ext>
            </p:extLst>
          </p:nvPr>
        </p:nvGraphicFramePr>
        <p:xfrm>
          <a:off x="2480848" y="852981"/>
          <a:ext cx="5795963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33" name="Equation" r:id="rId9" imgW="2260440" imgH="228600" progId="Equation.3">
                  <p:embed/>
                </p:oleObj>
              </mc:Choice>
              <mc:Fallback>
                <p:oleObj name="Equation" r:id="rId9" imgW="2260440" imgH="228600" progId="Equation.3">
                  <p:embed/>
                  <p:pic>
                    <p:nvPicPr>
                      <p:cNvPr id="13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0848" y="852981"/>
                        <a:ext cx="5795963" cy="573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14294" y="2535897"/>
            <a:ext cx="156645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จากสมการ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20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455010"/>
              </p:ext>
            </p:extLst>
          </p:nvPr>
        </p:nvGraphicFramePr>
        <p:xfrm>
          <a:off x="2205195" y="2502462"/>
          <a:ext cx="4231840" cy="499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34" name="Equation" r:id="rId11" imgW="1892160" imgH="228600" progId="Equation.3">
                  <p:embed/>
                </p:oleObj>
              </mc:Choice>
              <mc:Fallback>
                <p:oleObj name="Equation" r:id="rId11" imgW="1892160" imgH="228600" progId="Equation.3">
                  <p:embed/>
                  <p:pic>
                    <p:nvPicPr>
                      <p:cNvPr id="13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195" y="2502462"/>
                        <a:ext cx="4231840" cy="4990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676449"/>
              </p:ext>
            </p:extLst>
          </p:nvPr>
        </p:nvGraphicFramePr>
        <p:xfrm>
          <a:off x="178776" y="3107243"/>
          <a:ext cx="8731250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35" name="Equation" r:id="rId13" imgW="3898800" imgH="393480" progId="Equation.3">
                  <p:embed/>
                </p:oleObj>
              </mc:Choice>
              <mc:Fallback>
                <p:oleObj name="Equation" r:id="rId13" imgW="3898800" imgH="39348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8776" y="3107243"/>
                        <a:ext cx="8731250" cy="881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401226" y="2575327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837736"/>
              </p:ext>
            </p:extLst>
          </p:nvPr>
        </p:nvGraphicFramePr>
        <p:xfrm>
          <a:off x="111720" y="4003696"/>
          <a:ext cx="8731250" cy="142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36" name="Equation" r:id="rId15" imgW="3898800" imgH="634680" progId="Equation.3">
                  <p:embed/>
                </p:oleObj>
              </mc:Choice>
              <mc:Fallback>
                <p:oleObj name="Equation" r:id="rId15" imgW="3898800" imgH="63468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11720" y="4003696"/>
                        <a:ext cx="8731250" cy="1420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78776" y="5336552"/>
            <a:ext cx="70884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  <a:endParaRPr lang="th-TH" sz="3600" b="1" dirty="0" smtClean="0">
              <a:solidFill>
                <a:srgbClr val="00B05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632995"/>
              </p:ext>
            </p:extLst>
          </p:nvPr>
        </p:nvGraphicFramePr>
        <p:xfrm>
          <a:off x="329589" y="5810285"/>
          <a:ext cx="7513637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37" name="Equation" r:id="rId17" imgW="3568680" imgH="393480" progId="Equation.3">
                  <p:embed/>
                </p:oleObj>
              </mc:Choice>
              <mc:Fallback>
                <p:oleObj name="Equation" r:id="rId17" imgW="3568680" imgH="39348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29589" y="5810285"/>
                        <a:ext cx="7513637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ounded Rectangle 27"/>
          <p:cNvSpPr/>
          <p:nvPr/>
        </p:nvSpPr>
        <p:spPr>
          <a:xfrm>
            <a:off x="7191805" y="5940330"/>
            <a:ext cx="732996" cy="53353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228566" y="4839019"/>
            <a:ext cx="1667033" cy="60088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265837" y="4944985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7049902"/>
              </p:ext>
            </p:extLst>
          </p:nvPr>
        </p:nvGraphicFramePr>
        <p:xfrm>
          <a:off x="6057499" y="4885323"/>
          <a:ext cx="29337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38" name="Equation" r:id="rId19" imgW="1117440" imgH="215640" progId="Equation.3">
                  <p:embed/>
                </p:oleObj>
              </mc:Choice>
              <mc:Fallback>
                <p:oleObj name="Equation" r:id="rId19" imgW="1117440" imgH="21564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7499" y="4885323"/>
                        <a:ext cx="2933700" cy="5651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Freeform 34"/>
          <p:cNvSpPr/>
          <p:nvPr/>
        </p:nvSpPr>
        <p:spPr>
          <a:xfrm>
            <a:off x="2898648" y="5157216"/>
            <a:ext cx="4306824" cy="841248"/>
          </a:xfrm>
          <a:custGeom>
            <a:avLst/>
            <a:gdLst>
              <a:gd name="connsiteX0" fmla="*/ 0 w 4306824"/>
              <a:gd name="connsiteY0" fmla="*/ 0 h 841248"/>
              <a:gd name="connsiteX1" fmla="*/ 2368296 w 4306824"/>
              <a:gd name="connsiteY1" fmla="*/ 173736 h 841248"/>
              <a:gd name="connsiteX2" fmla="*/ 4306824 w 4306824"/>
              <a:gd name="connsiteY2" fmla="*/ 841248 h 84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6824" h="841248">
                <a:moveTo>
                  <a:pt x="0" y="0"/>
                </a:moveTo>
                <a:cubicBezTo>
                  <a:pt x="825246" y="16764"/>
                  <a:pt x="1650492" y="33528"/>
                  <a:pt x="2368296" y="173736"/>
                </a:cubicBezTo>
                <a:cubicBezTo>
                  <a:pt x="3086100" y="313944"/>
                  <a:pt x="3696462" y="577596"/>
                  <a:pt x="4306824" y="84124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825793" y="4925298"/>
            <a:ext cx="925253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เท่ากัน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7851263" y="5424508"/>
            <a:ext cx="142776" cy="5073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74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47</a:t>
            </a:fld>
            <a:endParaRPr lang="en-US" altLang="th-TH"/>
          </a:p>
        </p:txBody>
      </p:sp>
      <p:sp>
        <p:nvSpPr>
          <p:cNvPr id="6" name="TextBox 5"/>
          <p:cNvSpPr txBox="1"/>
          <p:nvPr/>
        </p:nvSpPr>
        <p:spPr>
          <a:xfrm>
            <a:off x="285452" y="1234146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974617"/>
              </p:ext>
            </p:extLst>
          </p:nvPr>
        </p:nvGraphicFramePr>
        <p:xfrm>
          <a:off x="1415169" y="261366"/>
          <a:ext cx="930243" cy="492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41" name="Equation" r:id="rId3" imgW="406080" imgH="215640" progId="Equation.3">
                  <p:embed/>
                </p:oleObj>
              </mc:Choice>
              <mc:Fallback>
                <p:oleObj name="Equation" r:id="rId3" imgW="406080" imgH="21564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5169" y="261366"/>
                        <a:ext cx="930243" cy="492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159162"/>
              </p:ext>
            </p:extLst>
          </p:nvPr>
        </p:nvGraphicFramePr>
        <p:xfrm>
          <a:off x="1371600" y="858734"/>
          <a:ext cx="2558169" cy="492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42" name="Equation" r:id="rId5" imgW="1117440" imgH="215640" progId="Equation.3">
                  <p:embed/>
                </p:oleObj>
              </mc:Choice>
              <mc:Fallback>
                <p:oleObj name="Equation" r:id="rId5" imgW="1117440" imgH="215640" progId="Equation.3">
                  <p:embed/>
                  <p:pic>
                    <p:nvPicPr>
                      <p:cNvPr id="34" name="Object 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71600" y="858734"/>
                        <a:ext cx="2558169" cy="492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Brace 8"/>
          <p:cNvSpPr/>
          <p:nvPr/>
        </p:nvSpPr>
        <p:spPr>
          <a:xfrm>
            <a:off x="4052273" y="243546"/>
            <a:ext cx="304800" cy="990600"/>
          </a:xfrm>
          <a:prstGeom prst="rightBrace">
            <a:avLst>
              <a:gd name="adj1" fmla="val 38333"/>
              <a:gd name="adj2" fmla="val 526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455554"/>
              </p:ext>
            </p:extLst>
          </p:nvPr>
        </p:nvGraphicFramePr>
        <p:xfrm>
          <a:off x="4561796" y="305736"/>
          <a:ext cx="1752600" cy="1014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43" name="Equation" r:id="rId7" imgW="787320" imgH="457200" progId="Equation.3">
                  <p:embed/>
                </p:oleObj>
              </mc:Choice>
              <mc:Fallback>
                <p:oleObj name="Equation" r:id="rId7" imgW="78732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61796" y="305736"/>
                        <a:ext cx="1752600" cy="10149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958966"/>
              </p:ext>
            </p:extLst>
          </p:nvPr>
        </p:nvGraphicFramePr>
        <p:xfrm>
          <a:off x="1438275" y="1455738"/>
          <a:ext cx="5143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44" name="Equation" r:id="rId9" imgW="2006280" imgH="228600" progId="Equation.3">
                  <p:embed/>
                </p:oleObj>
              </mc:Choice>
              <mc:Fallback>
                <p:oleObj name="Equation" r:id="rId9" imgW="2006280" imgH="228600" progId="Equation.3">
                  <p:embed/>
                  <p:pic>
                    <p:nvPicPr>
                      <p:cNvPr id="13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275" y="1455738"/>
                        <a:ext cx="5143500" cy="571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Connector 13"/>
          <p:cNvCxnSpPr/>
          <p:nvPr/>
        </p:nvCxnSpPr>
        <p:spPr>
          <a:xfrm>
            <a:off x="294596" y="2078754"/>
            <a:ext cx="85344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403" y="2249558"/>
            <a:ext cx="5637347" cy="43996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50684" y="2278723"/>
            <a:ext cx="38266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กราฟของ </a:t>
            </a:r>
            <a:r>
              <a:rPr lang="en-US" sz="4000" b="1" i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</a:t>
            </a:r>
            <a:r>
              <a:rPr lang="en-US" sz="40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4000" b="1" i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40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th-TH" sz="40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ทั้ง 3 กรณี</a:t>
            </a:r>
            <a:endParaRPr lang="th-TH" sz="4000" b="1" dirty="0" smtClean="0">
              <a:solidFill>
                <a:srgbClr val="00B05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111112"/>
              </p:ext>
            </p:extLst>
          </p:nvPr>
        </p:nvGraphicFramePr>
        <p:xfrm>
          <a:off x="1353111" y="2789953"/>
          <a:ext cx="4143511" cy="506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45" name="Equation" r:id="rId12" imgW="1866600" imgH="228600" progId="Equation.3">
                  <p:embed/>
                </p:oleObj>
              </mc:Choice>
              <mc:Fallback>
                <p:oleObj name="Equation" r:id="rId12" imgW="1866600" imgH="2286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353111" y="2789953"/>
                        <a:ext cx="4143511" cy="506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923423"/>
              </p:ext>
            </p:extLst>
          </p:nvPr>
        </p:nvGraphicFramePr>
        <p:xfrm>
          <a:off x="1326616" y="3705508"/>
          <a:ext cx="4572000" cy="489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46" name="Equation" r:id="rId14" imgW="2082600" imgH="228600" progId="Equation.3">
                  <p:embed/>
                </p:oleObj>
              </mc:Choice>
              <mc:Fallback>
                <p:oleObj name="Equation" r:id="rId14" imgW="2082600" imgH="228600" progId="Equation.3">
                  <p:embed/>
                  <p:pic>
                    <p:nvPicPr>
                      <p:cNvPr id="11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6616" y="3705508"/>
                        <a:ext cx="4572000" cy="4894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338492"/>
              </p:ext>
            </p:extLst>
          </p:nvPr>
        </p:nvGraphicFramePr>
        <p:xfrm>
          <a:off x="1348098" y="3249819"/>
          <a:ext cx="2470868" cy="482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47" name="Equation" r:id="rId16" imgW="1168200" imgH="228600" progId="Equation.3">
                  <p:embed/>
                </p:oleObj>
              </mc:Choice>
              <mc:Fallback>
                <p:oleObj name="Equation" r:id="rId16" imgW="1168200" imgH="2286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48098" y="3249819"/>
                        <a:ext cx="2470868" cy="482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233389" y="2826639"/>
            <a:ext cx="2807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Over-damped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Critically damped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Under-damped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593816" y="3043379"/>
            <a:ext cx="7205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867964" y="3527808"/>
            <a:ext cx="2446432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883347" y="3950218"/>
            <a:ext cx="4310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2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48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2187130" cy="4191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730" y="587327"/>
            <a:ext cx="4876800" cy="1721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874" y="289566"/>
            <a:ext cx="4671465" cy="3429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2514600"/>
            <a:ext cx="8212505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 1. หาค่าเริ่มต้น ตอน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&lt;0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สวิตซ์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 circuit, L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เสมือน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Short circuit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เสมือน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 circuit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3724"/>
          <a:stretch/>
        </p:blipFill>
        <p:spPr>
          <a:xfrm>
            <a:off x="219074" y="3339741"/>
            <a:ext cx="3897417" cy="143910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30295" y="3491055"/>
            <a:ext cx="355956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Voltage divider </a:t>
            </a: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3497321"/>
              </p:ext>
            </p:extLst>
          </p:nvPr>
        </p:nvGraphicFramePr>
        <p:xfrm>
          <a:off x="4760606" y="3854678"/>
          <a:ext cx="3335644" cy="804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39" name="Equation" r:id="rId7" imgW="1625400" imgH="393480" progId="Equation.3">
                  <p:embed/>
                </p:oleObj>
              </mc:Choice>
              <mc:Fallback>
                <p:oleObj name="Equation" r:id="rId7" imgW="1625400" imgH="39348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60606" y="3854678"/>
                        <a:ext cx="3335644" cy="8046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084125" y="4467510"/>
            <a:ext cx="70884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831565"/>
              </p:ext>
            </p:extLst>
          </p:nvPr>
        </p:nvGraphicFramePr>
        <p:xfrm>
          <a:off x="4844743" y="4730700"/>
          <a:ext cx="3251507" cy="822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40" name="Equation" r:id="rId9" imgW="1549080" imgH="393480" progId="Equation.3">
                  <p:embed/>
                </p:oleObj>
              </mc:Choice>
              <mc:Fallback>
                <p:oleObj name="Equation" r:id="rId9" imgW="1549080" imgH="39348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4743" y="4730700"/>
                        <a:ext cx="3251507" cy="8225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186" y="5755300"/>
            <a:ext cx="6340389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1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878" y="5694896"/>
            <a:ext cx="4529528" cy="7328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49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219075" y="352425"/>
            <a:ext cx="7119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ต่อมา เมื่อ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สวิตซ์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Close circuit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วงจรจะกลายเป็น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714" t="9874"/>
          <a:stretch/>
        </p:blipFill>
        <p:spPr>
          <a:xfrm>
            <a:off x="285750" y="773215"/>
            <a:ext cx="4848225" cy="16441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369003" y="773215"/>
            <a:ext cx="2819400" cy="175091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5397953" y="1353395"/>
            <a:ext cx="307522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05475" y="1198204"/>
            <a:ext cx="29354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RLC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แบบขนาน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747"/>
          <a:stretch/>
        </p:blipFill>
        <p:spPr>
          <a:xfrm>
            <a:off x="209549" y="2695878"/>
            <a:ext cx="6963389" cy="28272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10719" y="3564740"/>
            <a:ext cx="22317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Over-damped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6255042" y="3044708"/>
            <a:ext cx="317207" cy="1248426"/>
          </a:xfrm>
          <a:prstGeom prst="rightBrace">
            <a:avLst>
              <a:gd name="adj1" fmla="val 38333"/>
              <a:gd name="adj2" fmla="val 5994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186104"/>
              </p:ext>
            </p:extLst>
          </p:nvPr>
        </p:nvGraphicFramePr>
        <p:xfrm>
          <a:off x="7146157" y="3215782"/>
          <a:ext cx="1027599" cy="526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63" name="Equation" r:id="rId6" imgW="444240" imgH="228600" progId="Equation.3">
                  <p:embed/>
                </p:oleObj>
              </mc:Choice>
              <mc:Fallback>
                <p:oleObj name="Equation" r:id="rId6" imgW="444240" imgH="22860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157" y="3215782"/>
                        <a:ext cx="1027599" cy="5261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09549" y="5584945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65591" y="6035518"/>
            <a:ext cx="257175" cy="320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416731"/>
              </p:ext>
            </p:extLst>
          </p:nvPr>
        </p:nvGraphicFramePr>
        <p:xfrm>
          <a:off x="342900" y="5946849"/>
          <a:ext cx="29337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64" name="Equation" r:id="rId8" imgW="1269720" imgH="215640" progId="Equation.3">
                  <p:embed/>
                </p:oleObj>
              </mc:Choice>
              <mc:Fallback>
                <p:oleObj name="Equation" r:id="rId8" imgW="1269720" imgH="21564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5946849"/>
                        <a:ext cx="2933700" cy="4968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045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42913" y="103188"/>
            <a:ext cx="8243887" cy="806737"/>
          </a:xfrm>
        </p:spPr>
        <p:txBody>
          <a:bodyPr/>
          <a:lstStyle/>
          <a:p>
            <a:pPr marL="609600" indent="-609600">
              <a:lnSpc>
                <a:spcPct val="80000"/>
              </a:lnSpc>
            </a:pPr>
            <a:r>
              <a:rPr lang="en-US" altLang="th-TH" sz="4000" dirty="0"/>
              <a:t>8.1 </a:t>
            </a:r>
            <a:r>
              <a:rPr lang="en-US" altLang="th-TH" dirty="0"/>
              <a:t>What is a 2</a:t>
            </a:r>
            <a:r>
              <a:rPr lang="en-US" altLang="th-TH" baseline="30000" dirty="0"/>
              <a:t>nd</a:t>
            </a:r>
            <a:r>
              <a:rPr lang="en-US" altLang="th-TH" dirty="0"/>
              <a:t> order circuit?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93749" y="851700"/>
            <a:ext cx="6019800" cy="609600"/>
          </a:xfrm>
        </p:spPr>
        <p:txBody>
          <a:bodyPr>
            <a:noAutofit/>
          </a:bodyPr>
          <a:lstStyle/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US" altLang="th-TH" sz="1400" dirty="0">
                <a:solidFill>
                  <a:srgbClr val="0000FF"/>
                </a:solidFill>
              </a:rPr>
              <a:t>	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239E-D3BE-4CF8-A37A-BB1F2ABEA020}" type="slidenum">
              <a:rPr lang="en-US" altLang="th-TH"/>
              <a:pPr/>
              <a:t>5</a:t>
            </a:fld>
            <a:endParaRPr lang="en-US" altLang="th-TH"/>
          </a:p>
        </p:txBody>
      </p:sp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467678" y="851075"/>
            <a:ext cx="84582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th-TH" sz="2800" dirty="0"/>
              <a:t>A second-order circuit is characterized by a </a:t>
            </a:r>
            <a:r>
              <a:rPr lang="en-US" altLang="th-TH" sz="2800" u="sng" dirty="0">
                <a:solidFill>
                  <a:srgbClr val="FF3300"/>
                </a:solidFill>
              </a:rPr>
              <a:t>second-order differential equation</a:t>
            </a:r>
            <a:r>
              <a:rPr lang="en-US" altLang="th-TH" sz="2800" dirty="0">
                <a:solidFill>
                  <a:srgbClr val="FF3300"/>
                </a:solidFill>
              </a:rPr>
              <a:t>.</a:t>
            </a:r>
            <a:r>
              <a:rPr lang="en-US" altLang="th-TH" sz="2800" dirty="0"/>
              <a:t> It consists of </a:t>
            </a:r>
            <a:r>
              <a:rPr lang="en-US" altLang="th-TH" sz="2800" u="sng" dirty="0">
                <a:solidFill>
                  <a:srgbClr val="FF3300"/>
                </a:solidFill>
              </a:rPr>
              <a:t>resistors</a:t>
            </a:r>
            <a:r>
              <a:rPr lang="en-US" altLang="th-TH" sz="2800" dirty="0"/>
              <a:t> and the equivalent of </a:t>
            </a:r>
            <a:r>
              <a:rPr lang="en-US" altLang="th-TH" sz="2800" u="sng" dirty="0">
                <a:solidFill>
                  <a:srgbClr val="FF3300"/>
                </a:solidFill>
              </a:rPr>
              <a:t>two energy storage elements</a:t>
            </a:r>
            <a:r>
              <a:rPr lang="en-US" altLang="th-TH" sz="2800" dirty="0">
                <a:solidFill>
                  <a:srgbClr val="FF3300"/>
                </a:solidFill>
              </a:rPr>
              <a:t>.</a:t>
            </a:r>
            <a:r>
              <a:rPr lang="en-US" altLang="th-TH" sz="2000" dirty="0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45386" y="4680907"/>
            <a:ext cx="8580492" cy="1963768"/>
            <a:chOff x="274610" y="4180460"/>
            <a:chExt cx="8580492" cy="1963768"/>
          </a:xfrm>
        </p:grpSpPr>
        <p:pic>
          <p:nvPicPr>
            <p:cNvPr id="205832" name="Picture 8" descr="RLC Exampl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610" y="4180461"/>
              <a:ext cx="8580492" cy="1716844"/>
            </a:xfrm>
            <a:prstGeom prst="rect">
              <a:avLst/>
            </a:prstGeom>
          </p:spPr>
        </p:pic>
        <p:sp>
          <p:nvSpPr>
            <p:cNvPr id="205833" name="Text Box 9"/>
            <p:cNvSpPr txBox="1">
              <a:spLocks noChangeArrowheads="1"/>
            </p:cNvSpPr>
            <p:nvPr/>
          </p:nvSpPr>
          <p:spPr bwMode="auto">
            <a:xfrm>
              <a:off x="621856" y="5704461"/>
              <a:ext cx="1708262" cy="411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th-TH"/>
                <a:t>RLC Series</a:t>
              </a:r>
            </a:p>
          </p:txBody>
        </p:sp>
        <p:sp>
          <p:nvSpPr>
            <p:cNvPr id="205834" name="Text Box 10"/>
            <p:cNvSpPr txBox="1">
              <a:spLocks noChangeArrowheads="1"/>
            </p:cNvSpPr>
            <p:nvPr/>
          </p:nvSpPr>
          <p:spPr bwMode="auto">
            <a:xfrm>
              <a:off x="2408045" y="5704461"/>
              <a:ext cx="1879088" cy="411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th-TH"/>
                <a:t>RLC Parallel</a:t>
              </a:r>
            </a:p>
          </p:txBody>
        </p:sp>
        <p:sp>
          <p:nvSpPr>
            <p:cNvPr id="205835" name="Text Box 11"/>
            <p:cNvSpPr txBox="1">
              <a:spLocks noChangeArrowheads="1"/>
            </p:cNvSpPr>
            <p:nvPr/>
          </p:nvSpPr>
          <p:spPr bwMode="auto">
            <a:xfrm>
              <a:off x="4576961" y="5704461"/>
              <a:ext cx="1879088" cy="411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th-TH" dirty="0"/>
                <a:t>RL T-</a:t>
              </a:r>
              <a:r>
                <a:rPr lang="en-US" altLang="th-TH" dirty="0" err="1"/>
                <a:t>config</a:t>
              </a:r>
              <a:endParaRPr lang="en-US" altLang="th-TH" dirty="0"/>
            </a:p>
          </p:txBody>
        </p:sp>
        <p:sp>
          <p:nvSpPr>
            <p:cNvPr id="205836" name="Text Box 12"/>
            <p:cNvSpPr txBox="1">
              <a:spLocks noChangeArrowheads="1"/>
            </p:cNvSpPr>
            <p:nvPr/>
          </p:nvSpPr>
          <p:spPr bwMode="auto">
            <a:xfrm>
              <a:off x="6726301" y="5733177"/>
              <a:ext cx="1879088" cy="411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th-TH" dirty="0"/>
                <a:t>RC Pi-</a:t>
              </a:r>
              <a:r>
                <a:rPr lang="en-US" altLang="th-TH" dirty="0" err="1"/>
                <a:t>config</a:t>
              </a:r>
              <a:endParaRPr lang="en-US" altLang="th-TH" dirty="0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274610" y="4180460"/>
              <a:ext cx="4224424" cy="1935051"/>
            </a:xfrm>
            <a:prstGeom prst="roundRect">
              <a:avLst/>
            </a:prstGeom>
            <a:solidFill>
              <a:srgbClr val="FFFF00">
                <a:alpha val="18000"/>
              </a:srgbClr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29618" y="2281499"/>
            <a:ext cx="88120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Second order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หมายถึงวงจรที่อธิบายโดยใช้</a:t>
            </a:r>
            <a:r>
              <a:rPr lang="th-TH" sz="3600" b="1" u="sng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สมการเชิง</a:t>
            </a:r>
          </a:p>
          <a:p>
            <a:pPr>
              <a:lnSpc>
                <a:spcPts val="3600"/>
              </a:lnSpc>
            </a:pPr>
            <a:r>
              <a:rPr lang="th-TH" sz="3600" b="1" u="sng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อนุพันธ์อันดับที่ 2</a:t>
            </a:r>
            <a:endParaRPr lang="en-US" sz="3600" b="1" u="sng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571500" indent="-571500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วงจรนี้ประกอบด้วย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Resistor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Energy storage element 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อีก 2 ตัว (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05858" y="4136643"/>
            <a:ext cx="53912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indent="-609600">
              <a:buFontTx/>
              <a:buNone/>
            </a:pPr>
            <a:r>
              <a:rPr lang="en-US" altLang="th-TH" sz="2800" b="1" dirty="0"/>
              <a:t>Examples of 2</a:t>
            </a:r>
            <a:r>
              <a:rPr lang="en-US" altLang="th-TH" sz="2800" b="1" baseline="30000" dirty="0"/>
              <a:t>nd</a:t>
            </a:r>
            <a:r>
              <a:rPr lang="en-US" altLang="th-TH" sz="2800" b="1" dirty="0"/>
              <a:t> order RCL </a:t>
            </a:r>
            <a:r>
              <a:rPr lang="en-US" altLang="th-TH" sz="2800" b="1" dirty="0" smtClean="0"/>
              <a:t>circuits</a:t>
            </a:r>
            <a:endParaRPr lang="en-US" altLang="th-TH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>
            <a:off x="4200525" y="5084263"/>
            <a:ext cx="179445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50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283732" y="313109"/>
            <a:ext cx="188064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หาค่า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3600" b="1" i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baseline="-250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3600" b="1" baseline="-25000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9164399"/>
              </p:ext>
            </p:extLst>
          </p:nvPr>
        </p:nvGraphicFramePr>
        <p:xfrm>
          <a:off x="7083667" y="1461041"/>
          <a:ext cx="1880152" cy="515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997" name="Equation" r:id="rId3" imgW="736560" imgH="203040" progId="Equation.3">
                  <p:embed/>
                </p:oleObj>
              </mc:Choice>
              <mc:Fallback>
                <p:oleObj name="Equation" r:id="rId3" imgW="736560" imgH="20304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83667" y="1461041"/>
                        <a:ext cx="1880152" cy="5154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14061"/>
              </p:ext>
            </p:extLst>
          </p:nvPr>
        </p:nvGraphicFramePr>
        <p:xfrm>
          <a:off x="208540" y="746347"/>
          <a:ext cx="3736975" cy="594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998" name="Equation" r:id="rId5" imgW="1434960" imgH="228600" progId="Equation.3">
                  <p:embed/>
                </p:oleObj>
              </mc:Choice>
              <mc:Fallback>
                <p:oleObj name="Equation" r:id="rId5" imgW="143496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540" y="746347"/>
                        <a:ext cx="3736975" cy="594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040171"/>
              </p:ext>
            </p:extLst>
          </p:nvPr>
        </p:nvGraphicFramePr>
        <p:xfrm>
          <a:off x="208540" y="1413581"/>
          <a:ext cx="5786437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999" name="Equation" r:id="rId7" imgW="2222280" imgH="228600" progId="Equation.3">
                  <p:embed/>
                </p:oleObj>
              </mc:Choice>
              <mc:Fallback>
                <p:oleObj name="Equation" r:id="rId7" imgW="2222280" imgH="228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8540" y="1413581"/>
                        <a:ext cx="5786437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own Arrow 7"/>
          <p:cNvSpPr/>
          <p:nvPr/>
        </p:nvSpPr>
        <p:spPr>
          <a:xfrm>
            <a:off x="1038225" y="1340933"/>
            <a:ext cx="285750" cy="2402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94977" y="1504461"/>
            <a:ext cx="102463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เท่ากับ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61659" y="994055"/>
            <a:ext cx="135485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ค่าเริ่มต้น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09" y="2081542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302771"/>
              </p:ext>
            </p:extLst>
          </p:nvPr>
        </p:nvGraphicFramePr>
        <p:xfrm>
          <a:off x="5410200" y="2019922"/>
          <a:ext cx="204946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000" name="Equation" r:id="rId9" imgW="787320" imgH="215640" progId="Equation.3">
                  <p:embed/>
                </p:oleObj>
              </mc:Choice>
              <mc:Fallback>
                <p:oleObj name="Equation" r:id="rId9" imgW="787320" imgH="21564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10200" y="2019922"/>
                        <a:ext cx="2049463" cy="5619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73769"/>
              </p:ext>
            </p:extLst>
          </p:nvPr>
        </p:nvGraphicFramePr>
        <p:xfrm>
          <a:off x="305479" y="2847081"/>
          <a:ext cx="5357813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001" name="Equation" r:id="rId11" imgW="2057400" imgH="393480" progId="Equation.3">
                  <p:embed/>
                </p:oleObj>
              </mc:Choice>
              <mc:Fallback>
                <p:oleObj name="Equation" r:id="rId11" imgW="2057400" imgH="39348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5479" y="2847081"/>
                        <a:ext cx="5357813" cy="102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278559"/>
              </p:ext>
            </p:extLst>
          </p:nvPr>
        </p:nvGraphicFramePr>
        <p:xfrm>
          <a:off x="228726" y="3745401"/>
          <a:ext cx="5888037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002" name="Equation" r:id="rId13" imgW="2260440" imgH="634680" progId="Equation.3">
                  <p:embed/>
                </p:oleObj>
              </mc:Choice>
              <mc:Fallback>
                <p:oleObj name="Equation" r:id="rId13" imgW="2260440" imgH="63468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8726" y="3745401"/>
                        <a:ext cx="5888037" cy="165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006941"/>
              </p:ext>
            </p:extLst>
          </p:nvPr>
        </p:nvGraphicFramePr>
        <p:xfrm>
          <a:off x="6225072" y="4643565"/>
          <a:ext cx="1589087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003" name="Equation" r:id="rId15" imgW="622080" imgH="393480" progId="Equation.3">
                  <p:embed/>
                </p:oleObj>
              </mc:Choice>
              <mc:Fallback>
                <p:oleObj name="Equation" r:id="rId15" imgW="622080" imgH="39348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25072" y="4643565"/>
                        <a:ext cx="1589087" cy="1000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110847" y="4238199"/>
            <a:ext cx="135485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ค่าเริ่มต้น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72744" y="5609113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586499"/>
              </p:ext>
            </p:extLst>
          </p:nvPr>
        </p:nvGraphicFramePr>
        <p:xfrm>
          <a:off x="4200525" y="5711611"/>
          <a:ext cx="3271837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004" name="Equation" r:id="rId17" imgW="1257120" imgH="215640" progId="Equation.3">
                  <p:embed/>
                </p:oleObj>
              </mc:Choice>
              <mc:Fallback>
                <p:oleObj name="Equation" r:id="rId17" imgW="1257120" imgH="21564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00525" y="5711611"/>
                        <a:ext cx="3271837" cy="5619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499409" y="4855088"/>
            <a:ext cx="1024639" cy="57708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เท่ากับ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7534275" y="2305050"/>
            <a:ext cx="1032238" cy="3657600"/>
          </a:xfrm>
          <a:custGeom>
            <a:avLst/>
            <a:gdLst>
              <a:gd name="connsiteX0" fmla="*/ 219075 w 1032238"/>
              <a:gd name="connsiteY0" fmla="*/ 0 h 3657600"/>
              <a:gd name="connsiteX1" fmla="*/ 895350 w 1032238"/>
              <a:gd name="connsiteY1" fmla="*/ 1238250 h 3657600"/>
              <a:gd name="connsiteX2" fmla="*/ 952500 w 1032238"/>
              <a:gd name="connsiteY2" fmla="*/ 2619375 h 3657600"/>
              <a:gd name="connsiteX3" fmla="*/ 0 w 1032238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238" h="3657600">
                <a:moveTo>
                  <a:pt x="219075" y="0"/>
                </a:moveTo>
                <a:cubicBezTo>
                  <a:pt x="496094" y="400844"/>
                  <a:pt x="773113" y="801688"/>
                  <a:pt x="895350" y="1238250"/>
                </a:cubicBezTo>
                <a:cubicBezTo>
                  <a:pt x="1017588" y="1674813"/>
                  <a:pt x="1101725" y="2216150"/>
                  <a:pt x="952500" y="2619375"/>
                </a:cubicBezTo>
                <a:cubicBezTo>
                  <a:pt x="803275" y="3022600"/>
                  <a:pt x="401637" y="3340100"/>
                  <a:pt x="0" y="3657600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472362" y="2814606"/>
            <a:ext cx="1414170" cy="1359346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แก้สมการ</a:t>
            </a:r>
          </a:p>
          <a:p>
            <a:pPr algn="ctr"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หาค่า</a:t>
            </a:r>
          </a:p>
          <a:p>
            <a:pPr algn="ctr">
              <a:lnSpc>
                <a:spcPts val="3200"/>
              </a:lnSpc>
            </a:pP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baseline="-25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baseline="-25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3600" b="1" baseline="-25000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7527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51</a:t>
            </a:fld>
            <a:endParaRPr lang="en-US" altLang="th-TH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2976628"/>
              </p:ext>
            </p:extLst>
          </p:nvPr>
        </p:nvGraphicFramePr>
        <p:xfrm>
          <a:off x="1943514" y="974451"/>
          <a:ext cx="204946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14" name="Equation" r:id="rId3" imgW="787320" imgH="215640" progId="Equation.3">
                  <p:embed/>
                </p:oleObj>
              </mc:Choice>
              <mc:Fallback>
                <p:oleObj name="Equation" r:id="rId3" imgW="787320" imgH="21564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3514" y="974451"/>
                        <a:ext cx="2049463" cy="5619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690457"/>
              </p:ext>
            </p:extLst>
          </p:nvPr>
        </p:nvGraphicFramePr>
        <p:xfrm>
          <a:off x="1014413" y="1562100"/>
          <a:ext cx="2973387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15" name="Equation" r:id="rId5" imgW="1143000" imgH="215640" progId="Equation.3">
                  <p:embed/>
                </p:oleObj>
              </mc:Choice>
              <mc:Fallback>
                <p:oleObj name="Equation" r:id="rId5" imgW="1143000" imgH="21564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413" y="1562100"/>
                        <a:ext cx="2973387" cy="5619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7328" y="392882"/>
            <a:ext cx="141417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แก้สมการ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4562475" y="1041126"/>
            <a:ext cx="304800" cy="990600"/>
          </a:xfrm>
          <a:prstGeom prst="rightBrace">
            <a:avLst>
              <a:gd name="adj1" fmla="val 38333"/>
              <a:gd name="adj2" fmla="val 526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319279"/>
              </p:ext>
            </p:extLst>
          </p:nvPr>
        </p:nvGraphicFramePr>
        <p:xfrm>
          <a:off x="5124450" y="969963"/>
          <a:ext cx="200025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16" name="Equation" r:id="rId7" imgW="761760" imgH="457200" progId="Equation.3">
                  <p:embed/>
                </p:oleObj>
              </mc:Choice>
              <mc:Fallback>
                <p:oleObj name="Equation" r:id="rId7" imgW="76176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24450" y="969963"/>
                        <a:ext cx="2000250" cy="1196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71475" y="2167382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148309"/>
              </p:ext>
            </p:extLst>
          </p:nvPr>
        </p:nvGraphicFramePr>
        <p:xfrm>
          <a:off x="1785645" y="2744463"/>
          <a:ext cx="5543550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17" name="Equation" r:id="rId9" imgW="1930320" imgH="228600" progId="Equation.3">
                  <p:embed/>
                </p:oleObj>
              </mc:Choice>
              <mc:Fallback>
                <p:oleObj name="Equation" r:id="rId9" imgW="1930320" imgH="228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85645" y="2744463"/>
                        <a:ext cx="5543550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796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97632"/>
            <a:ext cx="8243887" cy="1314450"/>
          </a:xfrm>
        </p:spPr>
        <p:txBody>
          <a:bodyPr/>
          <a:lstStyle/>
          <a:p>
            <a:r>
              <a:rPr lang="en-US" altLang="th-TH" sz="4000" dirty="0"/>
              <a:t>8.4 Step-Response </a:t>
            </a:r>
            <a:r>
              <a:rPr lang="en-US" altLang="th-TH" sz="4000" dirty="0" smtClean="0"/>
              <a:t>Series RLC Circuits</a:t>
            </a:r>
            <a:endParaRPr lang="en-US" altLang="th-TH" sz="4000" dirty="0"/>
          </a:p>
        </p:txBody>
      </p:sp>
      <p:pic>
        <p:nvPicPr>
          <p:cNvPr id="210955" name="Picture 11" descr="08-018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10075" y="1696244"/>
            <a:ext cx="3810000" cy="1625600"/>
          </a:xfrm>
          <a:noFill/>
          <a:ln/>
        </p:spPr>
      </p:pic>
      <p:sp>
        <p:nvSpPr>
          <p:cNvPr id="13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0E12-3EDC-403F-9110-40BFD9384535}" type="slidenum">
              <a:rPr lang="en-US" altLang="th-TH"/>
              <a:pPr/>
              <a:t>52</a:t>
            </a:fld>
            <a:endParaRPr lang="en-US" altLang="th-TH"/>
          </a:p>
        </p:txBody>
      </p:sp>
      <p:sp>
        <p:nvSpPr>
          <p:cNvPr id="210947" name="Rectangle 3"/>
          <p:cNvSpPr>
            <a:spLocks noChangeArrowheads="1"/>
          </p:cNvSpPr>
          <p:nvPr/>
        </p:nvSpPr>
        <p:spPr bwMode="auto">
          <a:xfrm>
            <a:off x="533400" y="1903777"/>
            <a:ext cx="40386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7663" indent="-3476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Char char="•"/>
            </a:pPr>
            <a:r>
              <a:rPr lang="en-US" altLang="th-TH" sz="2400" dirty="0">
                <a:latin typeface="Verdana" panose="020B0604030504040204" pitchFamily="34" charset="0"/>
              </a:rPr>
              <a:t>The step response     is obtained by the sudden application    of a dc source.</a:t>
            </a:r>
          </a:p>
        </p:txBody>
      </p:sp>
      <p:grpSp>
        <p:nvGrpSpPr>
          <p:cNvPr id="210959" name="Group 15"/>
          <p:cNvGrpSpPr>
            <a:grpSpLocks/>
          </p:cNvGrpSpPr>
          <p:nvPr/>
        </p:nvGrpSpPr>
        <p:grpSpPr bwMode="auto">
          <a:xfrm>
            <a:off x="1705274" y="3685991"/>
            <a:ext cx="6029586" cy="1014780"/>
            <a:chOff x="980" y="2160"/>
            <a:chExt cx="3754" cy="648"/>
          </a:xfrm>
        </p:grpSpPr>
        <p:sp>
          <p:nvSpPr>
            <p:cNvPr id="210952" name="Text Box 8"/>
            <p:cNvSpPr txBox="1">
              <a:spLocks noChangeArrowheads="1"/>
            </p:cNvSpPr>
            <p:nvPr/>
          </p:nvSpPr>
          <p:spPr bwMode="auto">
            <a:xfrm>
              <a:off x="980" y="2258"/>
              <a:ext cx="1344" cy="4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th-TH" sz="2000" b="1" dirty="0">
                  <a:solidFill>
                    <a:srgbClr val="0000FF"/>
                  </a:solidFill>
                </a:rPr>
                <a:t>The 2</a:t>
              </a:r>
              <a:r>
                <a:rPr lang="en-US" altLang="th-TH" sz="2000" b="1" baseline="30000" dirty="0">
                  <a:solidFill>
                    <a:srgbClr val="0000FF"/>
                  </a:solidFill>
                </a:rPr>
                <a:t>nd</a:t>
              </a:r>
              <a:r>
                <a:rPr lang="en-US" altLang="th-TH" sz="2000" b="1" dirty="0">
                  <a:solidFill>
                    <a:srgbClr val="0000FF"/>
                  </a:solidFill>
                </a:rPr>
                <a:t> order of expression</a:t>
              </a:r>
            </a:p>
          </p:txBody>
        </p:sp>
        <p:graphicFrame>
          <p:nvGraphicFramePr>
            <p:cNvPr id="210956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9120739"/>
                </p:ext>
              </p:extLst>
            </p:nvPr>
          </p:nvGraphicFramePr>
          <p:xfrm>
            <a:off x="2418" y="2160"/>
            <a:ext cx="2316" cy="6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090" name="Equation" r:id="rId5" imgW="1485720" imgH="419040" progId="Equation.3">
                    <p:embed/>
                  </p:oleObj>
                </mc:Choice>
                <mc:Fallback>
                  <p:oleObj name="Equation" r:id="rId5" imgW="1485720" imgH="41904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8" y="2160"/>
                          <a:ext cx="2316" cy="648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0958" name="Rectangle 14"/>
          <p:cNvSpPr>
            <a:spLocks noChangeArrowheads="1"/>
          </p:cNvSpPr>
          <p:nvPr/>
        </p:nvSpPr>
        <p:spPr bwMode="auto">
          <a:xfrm>
            <a:off x="807243" y="4902288"/>
            <a:ext cx="75438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504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7663" indent="-233363">
              <a:tabLst>
                <a:tab pos="504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504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504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504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04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04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04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04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th-TH" sz="2000" dirty="0">
                <a:latin typeface="Verdana" panose="020B0604030504040204" pitchFamily="34" charset="0"/>
              </a:rPr>
              <a:t>The above equation has the same form as the equation for source-free series RLC circuit. </a:t>
            </a:r>
          </a:p>
          <a:p>
            <a:pPr lvl="1">
              <a:buFontTx/>
              <a:buChar char="•"/>
            </a:pPr>
            <a:r>
              <a:rPr lang="en-US" altLang="th-TH" sz="2000" dirty="0">
                <a:latin typeface="Verdana" panose="020B0604030504040204" pitchFamily="34" charset="0"/>
              </a:rPr>
              <a:t>The same coefficients (important in determining the frequency parameters). </a:t>
            </a:r>
          </a:p>
          <a:p>
            <a:pPr lvl="1">
              <a:buFontTx/>
              <a:buChar char="•"/>
            </a:pPr>
            <a:r>
              <a:rPr lang="en-US" altLang="th-TH" sz="2000" dirty="0">
                <a:latin typeface="Verdana" panose="020B0604030504040204" pitchFamily="34" charset="0"/>
              </a:rPr>
              <a:t>Different circuit variable in the equation.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700" y="801390"/>
            <a:ext cx="88104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ผลตอบสนองของวงจรอนุกรม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RLC</a:t>
            </a: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ที่มีต่อ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DC Step Source </a:t>
            </a:r>
            <a:endParaRPr lang="th-TH" sz="4000" b="1" dirty="0" smtClean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880" y="1335687"/>
            <a:ext cx="85331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(เกิดขึ้นเมื่อเราสับสวิตซ์จ</a:t>
            </a: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่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ายแรงดันไฟฟ้า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DC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ให้วงจรอนุกรม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RLC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2127F-20FA-40E4-9952-A014E63E5565}" type="slidenum">
              <a:rPr lang="en-US" altLang="th-TH" smtClean="0"/>
              <a:pPr/>
              <a:t>53</a:t>
            </a:fld>
            <a:endParaRPr lang="en-US" altLang="th-T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01"/>
          <a:stretch/>
        </p:blipFill>
        <p:spPr>
          <a:xfrm>
            <a:off x="323850" y="815122"/>
            <a:ext cx="4501716" cy="19432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9364" y="295191"/>
            <a:ext cx="73449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9452" y="352340"/>
            <a:ext cx="28696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KVL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ที่เวลา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&gt; 0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Arc 9"/>
          <p:cNvSpPr/>
          <p:nvPr/>
        </p:nvSpPr>
        <p:spPr>
          <a:xfrm>
            <a:off x="1431178" y="1533525"/>
            <a:ext cx="2184977" cy="1104900"/>
          </a:xfrm>
          <a:prstGeom prst="arc">
            <a:avLst>
              <a:gd name="adj1" fmla="val 11133143"/>
              <a:gd name="adj2" fmla="val 10536555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572959"/>
              </p:ext>
            </p:extLst>
          </p:nvPr>
        </p:nvGraphicFramePr>
        <p:xfrm>
          <a:off x="5359641" y="815122"/>
          <a:ext cx="3084513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969" name="Equation" r:id="rId4" imgW="1231560" imgH="228600" progId="Equation.3">
                  <p:embed/>
                </p:oleObj>
              </mc:Choice>
              <mc:Fallback>
                <p:oleObj name="Equation" r:id="rId4" imgW="1231560" imgH="2286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9641" y="815122"/>
                        <a:ext cx="3084513" cy="5540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110502" y="1580706"/>
            <a:ext cx="51007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017718"/>
              </p:ext>
            </p:extLst>
          </p:nvPr>
        </p:nvGraphicFramePr>
        <p:xfrm>
          <a:off x="5743589" y="1509737"/>
          <a:ext cx="1049338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970" name="Equation" r:id="rId6" imgW="419040" imgH="228600" progId="Equation.3">
                  <p:embed/>
                </p:oleObj>
              </mc:Choice>
              <mc:Fallback>
                <p:oleObj name="Equation" r:id="rId6" imgW="419040" imgH="22860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3589" y="1509737"/>
                        <a:ext cx="1049338" cy="554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969268" y="2238014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290934"/>
              </p:ext>
            </p:extLst>
          </p:nvPr>
        </p:nvGraphicFramePr>
        <p:xfrm>
          <a:off x="5938838" y="2084388"/>
          <a:ext cx="2671762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971" name="Equation" r:id="rId8" imgW="1066680" imgH="393480" progId="Equation.3">
                  <p:embed/>
                </p:oleObj>
              </mc:Choice>
              <mc:Fallback>
                <p:oleObj name="Equation" r:id="rId8" imgW="1066680" imgH="39348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8838" y="2084388"/>
                        <a:ext cx="2671762" cy="9540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9855" y="3716022"/>
            <a:ext cx="420980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เนื่องจากกระแสที่ไหลผ่าน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276658"/>
              </p:ext>
            </p:extLst>
          </p:nvPr>
        </p:nvGraphicFramePr>
        <p:xfrm>
          <a:off x="4481937" y="3495446"/>
          <a:ext cx="1368425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972" name="Equation" r:id="rId10" imgW="545760" imgH="393480" progId="Equation.3">
                  <p:embed/>
                </p:oleObj>
              </mc:Choice>
              <mc:Fallback>
                <p:oleObj name="Equation" r:id="rId10" imgW="545760" imgH="39348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1937" y="3495446"/>
                        <a:ext cx="1368425" cy="954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938838" y="3683949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140108"/>
              </p:ext>
            </p:extLst>
          </p:nvPr>
        </p:nvGraphicFramePr>
        <p:xfrm>
          <a:off x="6901897" y="3399587"/>
          <a:ext cx="181451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973" name="Equation" r:id="rId12" imgW="723600" imgH="419040" progId="Equation.3">
                  <p:embed/>
                </p:oleObj>
              </mc:Choice>
              <mc:Fallback>
                <p:oleObj name="Equation" r:id="rId12" imgW="723600" imgH="41904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1897" y="3399587"/>
                        <a:ext cx="1814513" cy="1016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V="1">
            <a:off x="4686300" y="2758390"/>
            <a:ext cx="1438275" cy="11373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7165192" y="3038475"/>
            <a:ext cx="5178" cy="4363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9855" y="4741224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0521878"/>
              </p:ext>
            </p:extLst>
          </p:nvPr>
        </p:nvGraphicFramePr>
        <p:xfrm>
          <a:off x="1292564" y="4449534"/>
          <a:ext cx="3817938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974" name="Equation" r:id="rId14" imgW="1523880" imgH="419040" progId="Equation.3">
                  <p:embed/>
                </p:oleObj>
              </mc:Choice>
              <mc:Fallback>
                <p:oleObj name="Equation" r:id="rId14" imgW="1523880" imgH="41904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564" y="4449534"/>
                        <a:ext cx="3817938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323850" y="5766426"/>
            <a:ext cx="206819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จัดรูปใหม่จะได้</a:t>
            </a:r>
          </a:p>
        </p:txBody>
      </p:sp>
      <p:graphicFrame>
        <p:nvGraphicFramePr>
          <p:cNvPr id="3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688311"/>
              </p:ext>
            </p:extLst>
          </p:nvPr>
        </p:nvGraphicFramePr>
        <p:xfrm>
          <a:off x="3325813" y="5511800"/>
          <a:ext cx="3719512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975" name="Equation" r:id="rId16" imgW="1485720" imgH="419040" progId="Equation.3">
                  <p:embed/>
                </p:oleObj>
              </mc:Choice>
              <mc:Fallback>
                <p:oleObj name="Equation" r:id="rId16" imgW="1485720" imgH="419040" progId="Equation.3">
                  <p:embed/>
                  <p:pic>
                    <p:nvPicPr>
                      <p:cNvPr id="3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5813" y="5511800"/>
                        <a:ext cx="3719512" cy="101441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973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1776"/>
            <a:ext cx="8243888" cy="717550"/>
          </a:xfrm>
        </p:spPr>
        <p:txBody>
          <a:bodyPr/>
          <a:lstStyle/>
          <a:p>
            <a:r>
              <a:rPr lang="en-US" altLang="th-TH" sz="4000" dirty="0"/>
              <a:t>8.4 Step-Response Series </a:t>
            </a:r>
            <a:r>
              <a:rPr lang="en-US" altLang="th-TH" sz="4000" dirty="0" smtClean="0"/>
              <a:t>RLC Circuits</a:t>
            </a:r>
            <a:endParaRPr lang="en-US" altLang="th-TH" sz="4000" dirty="0"/>
          </a:p>
        </p:txBody>
      </p:sp>
      <p:sp>
        <p:nvSpPr>
          <p:cNvPr id="22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C8FB-0D44-4471-B439-CC58F94F7BCE}" type="slidenum">
              <a:rPr lang="en-US" altLang="th-TH"/>
              <a:pPr/>
              <a:t>54</a:t>
            </a:fld>
            <a:endParaRPr lang="en-US" altLang="th-TH"/>
          </a:p>
        </p:txBody>
      </p:sp>
      <p:sp>
        <p:nvSpPr>
          <p:cNvPr id="233476" name="Rectangle 4"/>
          <p:cNvSpPr>
            <a:spLocks noChangeArrowheads="1"/>
          </p:cNvSpPr>
          <p:nvPr/>
        </p:nvSpPr>
        <p:spPr bwMode="auto">
          <a:xfrm>
            <a:off x="0" y="31003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33478" name="Rectangle 6"/>
          <p:cNvSpPr>
            <a:spLocks noChangeArrowheads="1"/>
          </p:cNvSpPr>
          <p:nvPr/>
        </p:nvSpPr>
        <p:spPr bwMode="auto">
          <a:xfrm>
            <a:off x="0" y="3133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33490" name="Rectangle 18"/>
          <p:cNvSpPr>
            <a:spLocks noChangeArrowheads="1"/>
          </p:cNvSpPr>
          <p:nvPr/>
        </p:nvSpPr>
        <p:spPr bwMode="auto">
          <a:xfrm>
            <a:off x="335756" y="869950"/>
            <a:ext cx="848677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223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2400" dirty="0">
                <a:cs typeface="Times New Roman" panose="02020603050405020304" pitchFamily="18" charset="0"/>
              </a:rPr>
              <a:t>The solution of the equation should have two components:</a:t>
            </a:r>
            <a:endParaRPr lang="en-US" altLang="th-TH" sz="2400" dirty="0"/>
          </a:p>
          <a:p>
            <a:r>
              <a:rPr lang="en-US" altLang="th-TH" sz="2400" dirty="0">
                <a:cs typeface="Times New Roman" panose="02020603050405020304" pitchFamily="18" charset="0"/>
              </a:rPr>
              <a:t>the </a:t>
            </a:r>
            <a:r>
              <a:rPr lang="en-US" altLang="th-TH" sz="2400" u="sng" dirty="0">
                <a:solidFill>
                  <a:srgbClr val="FF3300"/>
                </a:solidFill>
                <a:cs typeface="Times New Roman" panose="02020603050405020304" pitchFamily="18" charset="0"/>
              </a:rPr>
              <a:t>transient </a:t>
            </a:r>
            <a:r>
              <a:rPr lang="en-US" altLang="th-TH" sz="2400" u="sng" dirty="0" smtClean="0">
                <a:solidFill>
                  <a:srgbClr val="FF3300"/>
                </a:solidFill>
                <a:cs typeface="Times New Roman" panose="02020603050405020304" pitchFamily="18" charset="0"/>
              </a:rPr>
              <a:t>response</a:t>
            </a:r>
            <a:r>
              <a:rPr lang="en-US" altLang="th-TH" sz="2400" dirty="0" smtClean="0">
                <a:cs typeface="Times New Roman" panose="02020603050405020304" pitchFamily="18" charset="0"/>
              </a:rPr>
              <a:t> </a:t>
            </a:r>
            <a:r>
              <a:rPr lang="th-TH" altLang="th-TH" sz="2400" dirty="0" smtClean="0">
                <a:cs typeface="Times New Roman" panose="02020603050405020304" pitchFamily="18" charset="0"/>
              </a:rPr>
              <a:t>          </a:t>
            </a:r>
            <a:r>
              <a:rPr lang="en-US" altLang="th-TH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&amp; </a:t>
            </a:r>
            <a:r>
              <a:rPr lang="en-US" altLang="th-TH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the </a:t>
            </a:r>
            <a:r>
              <a:rPr lang="en-US" altLang="th-TH" sz="2400" u="sng" dirty="0">
                <a:solidFill>
                  <a:srgbClr val="FF3300"/>
                </a:solidFill>
                <a:cs typeface="Times New Roman" panose="02020603050405020304" pitchFamily="18" charset="0"/>
              </a:rPr>
              <a:t>steady-state </a:t>
            </a:r>
            <a:r>
              <a:rPr lang="en-US" altLang="th-TH" sz="2400" u="sng" dirty="0" smtClean="0">
                <a:solidFill>
                  <a:srgbClr val="FF3300"/>
                </a:solidFill>
                <a:cs typeface="Times New Roman" panose="02020603050405020304" pitchFamily="18" charset="0"/>
              </a:rPr>
              <a:t>response</a:t>
            </a:r>
            <a:endParaRPr lang="en-US" altLang="th-TH" sz="2400" dirty="0"/>
          </a:p>
        </p:txBody>
      </p:sp>
      <p:sp>
        <p:nvSpPr>
          <p:cNvPr id="233491" name="Rectangle 19"/>
          <p:cNvSpPr>
            <a:spLocks noChangeArrowheads="1"/>
          </p:cNvSpPr>
          <p:nvPr/>
        </p:nvSpPr>
        <p:spPr bwMode="auto">
          <a:xfrm>
            <a:off x="152400" y="2693852"/>
            <a:ext cx="88391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231775" indent="-231775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/>
            <a:r>
              <a:rPr lang="en-US" altLang="th-TH" sz="2400" dirty="0">
                <a:cs typeface="Times New Roman" panose="02020603050405020304" pitchFamily="18" charset="0"/>
              </a:rPr>
              <a:t>The transient </a:t>
            </a:r>
            <a:r>
              <a:rPr lang="en-US" altLang="th-TH" sz="2400" dirty="0" smtClean="0">
                <a:cs typeface="Times New Roman" panose="02020603050405020304" pitchFamily="18" charset="0"/>
              </a:rPr>
              <a:t>response</a:t>
            </a:r>
            <a:r>
              <a:rPr lang="th-TH" altLang="th-TH" sz="2400" dirty="0" smtClean="0">
                <a:cs typeface="Times New Roman" panose="02020603050405020304" pitchFamily="18" charset="0"/>
              </a:rPr>
              <a:t> </a:t>
            </a:r>
            <a:r>
              <a:rPr lang="en-US" altLang="th-TH" sz="2400" dirty="0" smtClean="0">
                <a:cs typeface="Times New Roman" panose="02020603050405020304" pitchFamily="18" charset="0"/>
              </a:rPr>
              <a:t>is </a:t>
            </a:r>
            <a:r>
              <a:rPr lang="en-US" altLang="th-TH" sz="2400" dirty="0">
                <a:cs typeface="Times New Roman" panose="02020603050405020304" pitchFamily="18" charset="0"/>
              </a:rPr>
              <a:t>the same as that for source-free case</a:t>
            </a:r>
            <a:endParaRPr lang="en-US" altLang="th-TH" sz="2000" dirty="0"/>
          </a:p>
        </p:txBody>
      </p:sp>
      <p:sp>
        <p:nvSpPr>
          <p:cNvPr id="233494" name="Rectangle 22"/>
          <p:cNvSpPr>
            <a:spLocks noChangeArrowheads="1"/>
          </p:cNvSpPr>
          <p:nvPr/>
        </p:nvSpPr>
        <p:spPr bwMode="auto">
          <a:xfrm>
            <a:off x="114300" y="5223510"/>
            <a:ext cx="888682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231775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0">
              <a:lnSpc>
                <a:spcPts val="3600"/>
              </a:lnSpc>
            </a:pPr>
            <a:r>
              <a:rPr lang="en-US" altLang="th-TH" sz="2200" dirty="0">
                <a:solidFill>
                  <a:srgbClr val="FF0000"/>
                </a:solidFill>
                <a:cs typeface="Times New Roman" panose="02020603050405020304" pitchFamily="18" charset="0"/>
              </a:rPr>
              <a:t>The steady-state response is the final </a:t>
            </a:r>
            <a:r>
              <a:rPr lang="en-US" altLang="th-TH" sz="2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value of </a:t>
            </a:r>
            <a:r>
              <a:rPr lang="en-US" altLang="th-TH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th-TH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h-TH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th-TH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th-TH" sz="2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.</a:t>
            </a:r>
            <a:endParaRPr lang="en-US" altLang="th-TH" sz="22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indent="0">
              <a:lnSpc>
                <a:spcPts val="3600"/>
              </a:lnSpc>
            </a:pPr>
            <a:r>
              <a:rPr lang="en-US" altLang="th-TH" sz="2200" dirty="0">
                <a:solidFill>
                  <a:srgbClr val="FF0000"/>
                </a:solidFill>
                <a:cs typeface="Times New Roman" panose="02020603050405020304" pitchFamily="18" charset="0"/>
              </a:rPr>
              <a:t>The values of </a:t>
            </a:r>
            <a:r>
              <a:rPr lang="en-US" altLang="th-TH" sz="2200" dirty="0">
                <a:cs typeface="Times New Roman" panose="02020603050405020304" pitchFamily="18" charset="0"/>
              </a:rPr>
              <a:t>A</a:t>
            </a:r>
            <a:r>
              <a:rPr lang="en-US" altLang="th-TH" sz="2200" baseline="-30000" dirty="0">
                <a:cs typeface="Times New Roman" panose="02020603050405020304" pitchFamily="18" charset="0"/>
              </a:rPr>
              <a:t>1</a:t>
            </a:r>
            <a:r>
              <a:rPr lang="en-US" altLang="th-TH" sz="2200" dirty="0">
                <a:solidFill>
                  <a:srgbClr val="FF0000"/>
                </a:solidFill>
                <a:cs typeface="Times New Roman" panose="02020603050405020304" pitchFamily="18" charset="0"/>
              </a:rPr>
              <a:t> and </a:t>
            </a:r>
            <a:r>
              <a:rPr lang="en-US" altLang="th-TH" sz="2200" dirty="0">
                <a:cs typeface="Times New Roman" panose="02020603050405020304" pitchFamily="18" charset="0"/>
              </a:rPr>
              <a:t>A</a:t>
            </a:r>
            <a:r>
              <a:rPr lang="en-US" altLang="th-TH" sz="2200" baseline="-30000" dirty="0">
                <a:cs typeface="Times New Roman" panose="02020603050405020304" pitchFamily="18" charset="0"/>
              </a:rPr>
              <a:t>2</a:t>
            </a:r>
            <a:r>
              <a:rPr lang="en-US" altLang="th-TH" sz="2200" dirty="0">
                <a:solidFill>
                  <a:srgbClr val="FF0000"/>
                </a:solidFill>
                <a:cs typeface="Times New Roman" panose="02020603050405020304" pitchFamily="18" charset="0"/>
              </a:rPr>
              <a:t> are obtained from the initial conditions:</a:t>
            </a:r>
          </a:p>
          <a:p>
            <a:pPr lvl="1">
              <a:lnSpc>
                <a:spcPts val="3600"/>
              </a:lnSpc>
            </a:pPr>
            <a:r>
              <a:rPr lang="en-US" altLang="th-TH" sz="2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and </a:t>
            </a:r>
            <a:endParaRPr lang="en-US" altLang="th-TH" sz="2200" dirty="0">
              <a:solidFill>
                <a:srgbClr val="FF0000"/>
              </a:solidFill>
            </a:endParaRPr>
          </a:p>
        </p:txBody>
      </p:sp>
      <p:sp>
        <p:nvSpPr>
          <p:cNvPr id="233495" name="Rectangle 23"/>
          <p:cNvSpPr>
            <a:spLocks noChangeArrowheads="1"/>
          </p:cNvSpPr>
          <p:nvPr/>
        </p:nvSpPr>
        <p:spPr bwMode="auto">
          <a:xfrm>
            <a:off x="-247650" y="6035675"/>
            <a:ext cx="2012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en-US" altLang="th-TH" sz="1600">
                <a:latin typeface="Arial" panose="020B0604020202020204" pitchFamily="34" charset="0"/>
                <a:cs typeface="Times New Roman" panose="02020603050405020304" pitchFamily="18" charset="0"/>
              </a:rPr>
              <a:t> 		</a:t>
            </a:r>
            <a:endParaRPr lang="en-US" altLang="th-TH">
              <a:latin typeface="Arial" panose="020B0604020202020204" pitchFamily="34" charset="0"/>
            </a:endParaRPr>
          </a:p>
        </p:txBody>
      </p:sp>
      <p:graphicFrame>
        <p:nvGraphicFramePr>
          <p:cNvPr id="233484" name="Object 12"/>
          <p:cNvGraphicFramePr>
            <a:graphicFrameLocks noChangeAspect="1"/>
          </p:cNvGraphicFramePr>
          <p:nvPr/>
        </p:nvGraphicFramePr>
        <p:xfrm>
          <a:off x="-247650" y="6372225"/>
          <a:ext cx="11430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392" name="Equation" r:id="rId4" imgW="114151" imgH="215619" progId="Equation.3">
                  <p:embed/>
                </p:oleObj>
              </mc:Choice>
              <mc:Fallback>
                <p:oleObj name="Equation" r:id="rId4" imgW="114151" imgH="21561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47650" y="6372225"/>
                        <a:ext cx="114300" cy="21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3499" name="Group 27"/>
          <p:cNvGrpSpPr>
            <a:grpSpLocks/>
          </p:cNvGrpSpPr>
          <p:nvPr/>
        </p:nvGrpSpPr>
        <p:grpSpPr bwMode="auto">
          <a:xfrm>
            <a:off x="1057275" y="3657600"/>
            <a:ext cx="5756275" cy="406400"/>
            <a:chOff x="666" y="2304"/>
            <a:chExt cx="3626" cy="256"/>
          </a:xfrm>
        </p:grpSpPr>
        <p:graphicFrame>
          <p:nvGraphicFramePr>
            <p:cNvPr id="233488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39287586"/>
                </p:ext>
              </p:extLst>
            </p:nvPr>
          </p:nvGraphicFramePr>
          <p:xfrm>
            <a:off x="666" y="2307"/>
            <a:ext cx="1261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4393" name="Equation" r:id="rId6" imgW="1206360" imgH="241200" progId="Equation.3">
                    <p:embed/>
                  </p:oleObj>
                </mc:Choice>
                <mc:Fallback>
                  <p:oleObj name="Equation" r:id="rId6" imgW="1206360" imgH="2412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6" y="2307"/>
                          <a:ext cx="1261" cy="253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3492" name="Rectangle 20"/>
            <p:cNvSpPr>
              <a:spLocks noChangeArrowheads="1"/>
            </p:cNvSpPr>
            <p:nvPr/>
          </p:nvSpPr>
          <p:spPr bwMode="auto">
            <a:xfrm>
              <a:off x="3120" y="2304"/>
              <a:ext cx="11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/>
              <a:r>
                <a:rPr lang="en-US" altLang="th-TH" sz="2000">
                  <a:latin typeface="Arial" panose="020B0604020202020204" pitchFamily="34" charset="0"/>
                  <a:cs typeface="Times New Roman" panose="02020603050405020304" pitchFamily="18" charset="0"/>
                </a:rPr>
                <a:t>(over-damped)</a:t>
              </a:r>
              <a:endParaRPr lang="en-US" altLang="th-TH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233500" name="Group 28"/>
          <p:cNvGrpSpPr>
            <a:grpSpLocks/>
          </p:cNvGrpSpPr>
          <p:nvPr/>
        </p:nvGrpSpPr>
        <p:grpSpPr bwMode="auto">
          <a:xfrm>
            <a:off x="1046163" y="4114800"/>
            <a:ext cx="6269037" cy="406400"/>
            <a:chOff x="659" y="2592"/>
            <a:chExt cx="3949" cy="256"/>
          </a:xfrm>
        </p:grpSpPr>
        <p:graphicFrame>
          <p:nvGraphicFramePr>
            <p:cNvPr id="233487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9826394"/>
                </p:ext>
              </p:extLst>
            </p:nvPr>
          </p:nvGraphicFramePr>
          <p:xfrm>
            <a:off x="659" y="2595"/>
            <a:ext cx="1275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4394" name="Equation" r:id="rId8" imgW="1218960" imgH="241200" progId="Equation.3">
                    <p:embed/>
                  </p:oleObj>
                </mc:Choice>
                <mc:Fallback>
                  <p:oleObj name="Equation" r:id="rId8" imgW="1218960" imgH="2412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9" y="2595"/>
                          <a:ext cx="1275" cy="253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3493" name="Rectangle 21"/>
            <p:cNvSpPr>
              <a:spLocks noChangeArrowheads="1"/>
            </p:cNvSpPr>
            <p:nvPr/>
          </p:nvSpPr>
          <p:spPr bwMode="auto">
            <a:xfrm>
              <a:off x="3132" y="2592"/>
              <a:ext cx="14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/>
              <a:r>
                <a:rPr lang="en-US" altLang="th-TH" sz="2000">
                  <a:latin typeface="Arial" panose="020B0604020202020204" pitchFamily="34" charset="0"/>
                  <a:cs typeface="Times New Roman" panose="02020603050405020304" pitchFamily="18" charset="0"/>
                </a:rPr>
                <a:t>(critically damped)</a:t>
              </a:r>
              <a:endParaRPr lang="en-US" altLang="th-TH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233501" name="Group 29"/>
          <p:cNvGrpSpPr>
            <a:grpSpLocks/>
          </p:cNvGrpSpPr>
          <p:nvPr/>
        </p:nvGrpSpPr>
        <p:grpSpPr bwMode="auto">
          <a:xfrm>
            <a:off x="1066800" y="4572000"/>
            <a:ext cx="6000750" cy="458788"/>
            <a:chOff x="672" y="2889"/>
            <a:chExt cx="3732" cy="289"/>
          </a:xfrm>
        </p:grpSpPr>
        <p:graphicFrame>
          <p:nvGraphicFramePr>
            <p:cNvPr id="233486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6240662"/>
                </p:ext>
              </p:extLst>
            </p:nvPr>
          </p:nvGraphicFramePr>
          <p:xfrm>
            <a:off x="672" y="2889"/>
            <a:ext cx="2376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4395" name="Equation" r:id="rId10" imgW="2070000" imgH="241200" progId="Equation.3">
                    <p:embed/>
                  </p:oleObj>
                </mc:Choice>
                <mc:Fallback>
                  <p:oleObj name="Equation" r:id="rId10" imgW="2070000" imgH="2412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889"/>
                          <a:ext cx="2376" cy="270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3497" name="Rectangle 25"/>
            <p:cNvSpPr>
              <a:spLocks noChangeArrowheads="1"/>
            </p:cNvSpPr>
            <p:nvPr/>
          </p:nvSpPr>
          <p:spPr bwMode="auto">
            <a:xfrm>
              <a:off x="3120" y="2928"/>
              <a:ext cx="1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/>
              <a:r>
                <a:rPr lang="en-US" altLang="th-TH" sz="2000">
                  <a:latin typeface="Arial" panose="020B0604020202020204" pitchFamily="34" charset="0"/>
                  <a:cs typeface="Times New Roman" panose="02020603050405020304" pitchFamily="18" charset="0"/>
                </a:rPr>
                <a:t>(under-damped)</a:t>
              </a:r>
              <a:endParaRPr lang="en-US" altLang="th-TH" sz="2000">
                <a:latin typeface="Arial" panose="020B0604020202020204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85980" y="1722457"/>
            <a:ext cx="4293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คำตอบของสมการนี้มี 2 ส่วนคือ 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702302"/>
              </p:ext>
            </p:extLst>
          </p:nvPr>
        </p:nvGraphicFramePr>
        <p:xfrm>
          <a:off x="1556708" y="2180641"/>
          <a:ext cx="286385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396" name="Equation" r:id="rId12" imgW="1143000" imgH="228600" progId="Equation.3">
                  <p:embed/>
                </p:oleObj>
              </mc:Choice>
              <mc:Fallback>
                <p:oleObj name="Equation" r:id="rId12" imgW="1143000" imgH="228600" progId="Equation.3">
                  <p:embed/>
                  <p:pic>
                    <p:nvPicPr>
                      <p:cNvPr id="3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6708" y="2180641"/>
                        <a:ext cx="2863850" cy="55403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531151"/>
              </p:ext>
            </p:extLst>
          </p:nvPr>
        </p:nvGraphicFramePr>
        <p:xfrm>
          <a:off x="3395663" y="1158081"/>
          <a:ext cx="795337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397" name="Equation" r:id="rId14" imgW="317160" imgH="228600" progId="Equation.3">
                  <p:embed/>
                </p:oleObj>
              </mc:Choice>
              <mc:Fallback>
                <p:oleObj name="Equation" r:id="rId14" imgW="317160" imgH="228600" progId="Equation.3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5663" y="1158081"/>
                        <a:ext cx="795337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2571644"/>
              </p:ext>
            </p:extLst>
          </p:nvPr>
        </p:nvGraphicFramePr>
        <p:xfrm>
          <a:off x="8002587" y="1158082"/>
          <a:ext cx="892175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398" name="Equation" r:id="rId16" imgW="355320" imgH="228600" progId="Equation.3">
                  <p:embed/>
                </p:oleObj>
              </mc:Choice>
              <mc:Fallback>
                <p:oleObj name="Equation" r:id="rId16" imgW="355320" imgH="228600" progId="Equation.3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2587" y="1158082"/>
                        <a:ext cx="892175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90500" y="3161178"/>
            <a:ext cx="81954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Transient response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เหมือนกับคำตอบของกรณี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Source-free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707684"/>
              </p:ext>
            </p:extLst>
          </p:nvPr>
        </p:nvGraphicFramePr>
        <p:xfrm>
          <a:off x="6776244" y="5264258"/>
          <a:ext cx="2008187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399" name="Equation" r:id="rId18" imgW="799920" imgH="228600" progId="Equation.3">
                  <p:embed/>
                </p:oleObj>
              </mc:Choice>
              <mc:Fallback>
                <p:oleObj name="Equation" r:id="rId18" imgW="799920" imgH="228600" progId="Equation.3">
                  <p:embed/>
                  <p:pic>
                    <p:nvPicPr>
                      <p:cNvPr id="25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6244" y="5264258"/>
                        <a:ext cx="2008187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247603"/>
              </p:ext>
            </p:extLst>
          </p:nvPr>
        </p:nvGraphicFramePr>
        <p:xfrm>
          <a:off x="202406" y="6202362"/>
          <a:ext cx="7334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400" name="Equation" r:id="rId20" imgW="291960" imgH="203040" progId="Equation.3">
                  <p:embed/>
                </p:oleObj>
              </mc:Choice>
              <mc:Fallback>
                <p:oleObj name="Equation" r:id="rId20" imgW="291960" imgH="203040" progId="Equation.3">
                  <p:embed/>
                  <p:pic>
                    <p:nvPicPr>
                      <p:cNvPr id="27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406" y="6202362"/>
                        <a:ext cx="73342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010893"/>
              </p:ext>
            </p:extLst>
          </p:nvPr>
        </p:nvGraphicFramePr>
        <p:xfrm>
          <a:off x="1549911" y="6202361"/>
          <a:ext cx="14986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401" name="Equation" r:id="rId22" imgW="596880" imgH="203040" progId="Equation.3">
                  <p:embed/>
                </p:oleObj>
              </mc:Choice>
              <mc:Fallback>
                <p:oleObj name="Equation" r:id="rId22" imgW="596880" imgH="20304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911" y="6202361"/>
                        <a:ext cx="149860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5622559" y="1818562"/>
            <a:ext cx="3090911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GB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***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หมายเหตุ </a:t>
            </a:r>
            <a:r>
              <a:rPr lang="en-GB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ในที่นี้</a:t>
            </a:r>
            <a:endParaRPr lang="en-GB" sz="3600" b="1" dirty="0" smtClean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ที่ตกคร่อม </a:t>
            </a:r>
            <a:r>
              <a:rPr lang="en-GB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***</a:t>
            </a:r>
            <a:endParaRPr lang="th-TH" sz="3600" b="1" dirty="0" smtClean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493" y="1228639"/>
            <a:ext cx="4541914" cy="198137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2127F-20FA-40E4-9952-A014E63E5565}" type="slidenum">
              <a:rPr lang="en-US" altLang="th-TH" smtClean="0"/>
              <a:pPr/>
              <a:t>55</a:t>
            </a:fld>
            <a:endParaRPr lang="en-US" altLang="th-T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81" y="209532"/>
            <a:ext cx="2171888" cy="419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56" y="741016"/>
            <a:ext cx="8405588" cy="6706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056" y="1523982"/>
            <a:ext cx="27318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กรณีที่ (1)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 = 5 </a:t>
            </a:r>
            <a:r>
              <a:rPr lang="en-US" sz="2800" b="1" dirty="0" smtClean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W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8981" y="2033823"/>
            <a:ext cx="38619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หาค่าเริ่มต้นเมื่อ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&lt;0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สวิตซ์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Close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เสมือน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Short circuit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เสมือน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 circuit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1504950" y="3895725"/>
            <a:ext cx="466725" cy="352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981" y="4335014"/>
            <a:ext cx="3749365" cy="145554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49818" y="3681873"/>
            <a:ext cx="93006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 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04925" y="422567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dirty="0" smtClean="0">
                <a:latin typeface="Symbol" panose="05050102010706020507" pitchFamily="18" charset="2"/>
                <a:cs typeface="Times New Roman" panose="02020603050405020304" pitchFamily="18" charset="0"/>
              </a:rPr>
              <a:t>W</a:t>
            </a:r>
            <a:endParaRPr lang="en-US" dirty="0">
              <a:latin typeface="Symbol" panose="05050102010706020507" pitchFamily="18" charset="2"/>
              <a:cs typeface="Times New Roman" panose="02020603050405020304" pitchFamily="18" charset="0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3575969"/>
              </p:ext>
            </p:extLst>
          </p:nvPr>
        </p:nvGraphicFramePr>
        <p:xfrm>
          <a:off x="4873545" y="3431693"/>
          <a:ext cx="2670175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740" name="Equation" r:id="rId7" imgW="1066680" imgH="393480" progId="Equation.3">
                  <p:embed/>
                </p:oleObj>
              </mc:Choice>
              <mc:Fallback>
                <p:oleObj name="Equation" r:id="rId7" imgW="1066680" imgH="39348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545" y="3431693"/>
                        <a:ext cx="2670175" cy="954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2994212"/>
              </p:ext>
            </p:extLst>
          </p:nvPr>
        </p:nvGraphicFramePr>
        <p:xfrm>
          <a:off x="4844636" y="4730816"/>
          <a:ext cx="3432175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741" name="Equation" r:id="rId9" imgW="1371600" imgH="393480" progId="Equation.3">
                  <p:embed/>
                </p:oleObj>
              </mc:Choice>
              <mc:Fallback>
                <p:oleObj name="Equation" r:id="rId9" imgW="1371600" imgH="393480" progId="Equation.3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4636" y="4730816"/>
                        <a:ext cx="3432175" cy="9540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049818" y="4388509"/>
            <a:ext cx="366376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Voltage divider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 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7875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4610100" y="3313748"/>
            <a:ext cx="3197188" cy="1042127"/>
          </a:xfrm>
          <a:custGeom>
            <a:avLst/>
            <a:gdLst>
              <a:gd name="connsiteX0" fmla="*/ 2886075 w 2886075"/>
              <a:gd name="connsiteY0" fmla="*/ 0 h 1019175"/>
              <a:gd name="connsiteX1" fmla="*/ 2447925 w 2886075"/>
              <a:gd name="connsiteY1" fmla="*/ 495300 h 1019175"/>
              <a:gd name="connsiteX2" fmla="*/ 952500 w 2886075"/>
              <a:gd name="connsiteY2" fmla="*/ 552450 h 1019175"/>
              <a:gd name="connsiteX3" fmla="*/ 0 w 28860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6075" h="1019175">
                <a:moveTo>
                  <a:pt x="2886075" y="0"/>
                </a:moveTo>
                <a:cubicBezTo>
                  <a:pt x="2828131" y="201612"/>
                  <a:pt x="2770187" y="403225"/>
                  <a:pt x="2447925" y="495300"/>
                </a:cubicBezTo>
                <a:cubicBezTo>
                  <a:pt x="2125663" y="587375"/>
                  <a:pt x="1360488" y="465137"/>
                  <a:pt x="952500" y="552450"/>
                </a:cubicBezTo>
                <a:cubicBezTo>
                  <a:pt x="544512" y="639763"/>
                  <a:pt x="272256" y="829469"/>
                  <a:pt x="0" y="1019175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56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228506" y="309798"/>
            <a:ext cx="81259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≥0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สวิตซ์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 circuit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จะได้วงจรเป็นวงจรอนุกรม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RLC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14459" y="751534"/>
            <a:ext cx="3629269" cy="2076946"/>
            <a:chOff x="390375" y="777159"/>
            <a:chExt cx="3629269" cy="20769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375" y="777159"/>
              <a:ext cx="3467400" cy="187468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276600" y="863796"/>
              <a:ext cx="695325" cy="3458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324319" y="1066060"/>
              <a:ext cx="695325" cy="3458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24319" y="2508226"/>
              <a:ext cx="695325" cy="3458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04975" y="777159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 </a:t>
              </a:r>
              <a:r>
                <a:rPr lang="en-US" sz="2000" dirty="0" smtClean="0">
                  <a:latin typeface="Symbol" panose="05050102010706020507" pitchFamily="18" charset="2"/>
                  <a:cs typeface="Times New Roman" panose="02020603050405020304" pitchFamily="18" charset="0"/>
                </a:rPr>
                <a:t>W</a:t>
              </a:r>
              <a:endParaRPr lang="en-US" sz="2000" dirty="0">
                <a:latin typeface="Symbol" panose="05050102010706020507" pitchFamily="18" charset="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93771" y="777159"/>
            <a:ext cx="93006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 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447" y="1202050"/>
            <a:ext cx="2895851" cy="7087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009" y="1974201"/>
            <a:ext cx="3932261" cy="8611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50" y="3027044"/>
            <a:ext cx="4389500" cy="4877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67899" y="2915239"/>
            <a:ext cx="223170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Over-damped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5" name="Right Brace 14"/>
          <p:cNvSpPr/>
          <p:nvPr/>
        </p:nvSpPr>
        <p:spPr>
          <a:xfrm>
            <a:off x="7570166" y="1202050"/>
            <a:ext cx="411646" cy="1599674"/>
          </a:xfrm>
          <a:prstGeom prst="rightBrace">
            <a:avLst>
              <a:gd name="adj1" fmla="val 38333"/>
              <a:gd name="adj2" fmla="val 4795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893580"/>
              </p:ext>
            </p:extLst>
          </p:nvPr>
        </p:nvGraphicFramePr>
        <p:xfrm>
          <a:off x="7997338" y="1688875"/>
          <a:ext cx="1027599" cy="526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59" name="Equation" r:id="rId7" imgW="444240" imgH="228600" progId="Equation.3">
                  <p:embed/>
                </p:oleObj>
              </mc:Choice>
              <mc:Fallback>
                <p:oleObj name="Equation" r:id="rId7" imgW="444240" imgH="22860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7338" y="1688875"/>
                        <a:ext cx="1027599" cy="5261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Down Arrow 18"/>
          <p:cNvSpPr/>
          <p:nvPr/>
        </p:nvSpPr>
        <p:spPr>
          <a:xfrm>
            <a:off x="8276811" y="2215039"/>
            <a:ext cx="234326" cy="82970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17162" y="4355874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5528" y="4771277"/>
            <a:ext cx="4522486" cy="483887"/>
          </a:xfrm>
          <a:prstGeom prst="rect">
            <a:avLst/>
          </a:prstGeom>
        </p:spPr>
      </p:pic>
      <p:sp>
        <p:nvSpPr>
          <p:cNvPr id="22" name="Right Brace 21"/>
          <p:cNvSpPr/>
          <p:nvPr/>
        </p:nvSpPr>
        <p:spPr>
          <a:xfrm rot="16200000">
            <a:off x="4501598" y="3281104"/>
            <a:ext cx="411646" cy="2561187"/>
          </a:xfrm>
          <a:prstGeom prst="rightBrace">
            <a:avLst>
              <a:gd name="adj1" fmla="val 38333"/>
              <a:gd name="adj2" fmla="val 4795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008443" y="3579538"/>
            <a:ext cx="2988895" cy="577081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Transient response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4179" y="5430690"/>
            <a:ext cx="2122697" cy="1288814"/>
          </a:xfrm>
          <a:prstGeom prst="rect">
            <a:avLst/>
          </a:prstGeom>
          <a:noFill/>
          <a:ln w="317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Steady state </a:t>
            </a:r>
          </a:p>
          <a:p>
            <a:pPr>
              <a:lnSpc>
                <a:spcPts val="3000"/>
              </a:lnSpc>
            </a:pP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response </a:t>
            </a:r>
          </a:p>
          <a:p>
            <a:pPr>
              <a:lnSpc>
                <a:spcPts val="30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หาจาก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v(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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3600" b="1" dirty="0" smtClean="0">
              <a:solidFill>
                <a:srgbClr val="00B05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360884" y="5181600"/>
            <a:ext cx="351028" cy="371475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0001"/>
              </p:ext>
            </p:extLst>
          </p:nvPr>
        </p:nvGraphicFramePr>
        <p:xfrm>
          <a:off x="6196483" y="5745417"/>
          <a:ext cx="2528887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60" name="Equation" r:id="rId10" imgW="1091880" imgH="228600" progId="Equation.3">
                  <p:embed/>
                </p:oleObj>
              </mc:Choice>
              <mc:Fallback>
                <p:oleObj name="Equation" r:id="rId10" imgW="1091880" imgH="22860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6483" y="5745417"/>
                        <a:ext cx="2528887" cy="5254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ight Arrow 34"/>
          <p:cNvSpPr/>
          <p:nvPr/>
        </p:nvSpPr>
        <p:spPr>
          <a:xfrm>
            <a:off x="2506982" y="5876925"/>
            <a:ext cx="351028" cy="3469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959195" y="5473009"/>
            <a:ext cx="2783134" cy="1246495"/>
          </a:xfrm>
          <a:prstGeom prst="rect">
            <a:avLst/>
          </a:prstGeom>
          <a:noFill/>
          <a:ln w="317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ที่เวลา </a:t>
            </a:r>
            <a:r>
              <a:rPr lang="en-US" sz="3600" b="1" i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t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=, C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ถูก</a:t>
            </a:r>
            <a:endParaRPr lang="en-US" sz="3600" b="1" dirty="0" smtClean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  <a:sym typeface="Symbol" panose="05050102010706020507" pitchFamily="18" charset="2"/>
            </a:endParaRPr>
          </a:p>
          <a:p>
            <a:pPr>
              <a:lnSpc>
                <a:spcPts val="30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ชาร์จจนเต็ม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เสมือน </a:t>
            </a:r>
            <a:endParaRPr lang="en-US" sz="3600" b="1" dirty="0" smtClean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  <a:sym typeface="Symbol" panose="05050102010706020507" pitchFamily="18" charset="2"/>
            </a:endParaRPr>
          </a:p>
          <a:p>
            <a:pPr>
              <a:lnSpc>
                <a:spcPts val="30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เป็น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Open circuit</a:t>
            </a:r>
            <a:endParaRPr lang="th-TH" sz="3600" b="1" dirty="0" smtClean="0">
              <a:solidFill>
                <a:srgbClr val="00B05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37" name="Right Arrow 36"/>
          <p:cNvSpPr/>
          <p:nvPr/>
        </p:nvSpPr>
        <p:spPr>
          <a:xfrm>
            <a:off x="5683496" y="5834697"/>
            <a:ext cx="351028" cy="3469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5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05293" y="6013414"/>
            <a:ext cx="1279663" cy="365125"/>
          </a:xfrm>
        </p:spPr>
        <p:txBody>
          <a:bodyPr/>
          <a:lstStyle/>
          <a:p>
            <a:fld id="{057A8AA5-A0B1-443D-9A31-3C97B40CAE7A}" type="slidenum">
              <a:rPr lang="en-US" altLang="th-TH" smtClean="0"/>
              <a:pPr/>
              <a:t>57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120706" y="126774"/>
            <a:ext cx="182293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หาค่า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baseline="-25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baseline="-25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3600" b="1" baseline="-25000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280034"/>
              </p:ext>
            </p:extLst>
          </p:nvPr>
        </p:nvGraphicFramePr>
        <p:xfrm>
          <a:off x="1924826" y="517323"/>
          <a:ext cx="3468687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121" name="Equation" r:id="rId3" imgW="1498320" imgH="228600" progId="Equation.3">
                  <p:embed/>
                </p:oleObj>
              </mc:Choice>
              <mc:Fallback>
                <p:oleObj name="Equation" r:id="rId3" imgW="1498320" imgH="228600" progId="Equation.3">
                  <p:embed/>
                  <p:pic>
                    <p:nvPicPr>
                      <p:cNvPr id="3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826" y="517323"/>
                        <a:ext cx="3468687" cy="5254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3719" y="1117374"/>
            <a:ext cx="170110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854426"/>
              </p:ext>
            </p:extLst>
          </p:nvPr>
        </p:nvGraphicFramePr>
        <p:xfrm>
          <a:off x="1924826" y="1042786"/>
          <a:ext cx="5967413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122" name="Equation" r:id="rId5" imgW="2577960" imgH="228600" progId="Equation.3">
                  <p:embed/>
                </p:oleObj>
              </mc:Choice>
              <mc:Fallback>
                <p:oleObj name="Equation" r:id="rId5" imgW="2577960" imgH="2286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826" y="1042786"/>
                        <a:ext cx="5967413" cy="5254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3719" y="1905567"/>
            <a:ext cx="135485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ค่าเริ่มต้น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3838542"/>
              </p:ext>
            </p:extLst>
          </p:nvPr>
        </p:nvGraphicFramePr>
        <p:xfrm>
          <a:off x="1924826" y="1847648"/>
          <a:ext cx="16843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123" name="Equation" r:id="rId7" imgW="672840" imgH="203040" progId="Equation.3">
                  <p:embed/>
                </p:oleObj>
              </mc:Choice>
              <mc:Fallback>
                <p:oleObj name="Equation" r:id="rId7" imgW="672840" imgH="203040" progId="Equation.3">
                  <p:embed/>
                  <p:pic>
                    <p:nvPicPr>
                      <p:cNvPr id="25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826" y="1847648"/>
                        <a:ext cx="1684338" cy="492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6105525" y="1042786"/>
            <a:ext cx="1786714" cy="52546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905125" y="1814311"/>
            <a:ext cx="781050" cy="52546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743325" y="1638300"/>
            <a:ext cx="3238500" cy="508829"/>
          </a:xfrm>
          <a:custGeom>
            <a:avLst/>
            <a:gdLst>
              <a:gd name="connsiteX0" fmla="*/ 0 w 3238500"/>
              <a:gd name="connsiteY0" fmla="*/ 466725 h 508829"/>
              <a:gd name="connsiteX1" fmla="*/ 190500 w 3238500"/>
              <a:gd name="connsiteY1" fmla="*/ 466725 h 508829"/>
              <a:gd name="connsiteX2" fmla="*/ 1885950 w 3238500"/>
              <a:gd name="connsiteY2" fmla="*/ 476250 h 508829"/>
              <a:gd name="connsiteX3" fmla="*/ 3238500 w 3238500"/>
              <a:gd name="connsiteY3" fmla="*/ 0 h 50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08829">
                <a:moveTo>
                  <a:pt x="0" y="466725"/>
                </a:moveTo>
                <a:lnTo>
                  <a:pt x="190500" y="466725"/>
                </a:lnTo>
                <a:cubicBezTo>
                  <a:pt x="504825" y="468313"/>
                  <a:pt x="1377950" y="554037"/>
                  <a:pt x="1885950" y="476250"/>
                </a:cubicBezTo>
                <a:cubicBezTo>
                  <a:pt x="2393950" y="398463"/>
                  <a:pt x="2816225" y="199231"/>
                  <a:pt x="323850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917747" y="1814311"/>
            <a:ext cx="1019831" cy="577081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เท่ากัน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6102514" y="2028668"/>
            <a:ext cx="238125" cy="236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125402"/>
              </p:ext>
            </p:extLst>
          </p:nvPr>
        </p:nvGraphicFramePr>
        <p:xfrm>
          <a:off x="6504618" y="1911715"/>
          <a:ext cx="1998662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124" name="Equation" r:id="rId9" imgW="863280" imgH="215640" progId="Equation.3">
                  <p:embed/>
                </p:oleObj>
              </mc:Choice>
              <mc:Fallback>
                <p:oleObj name="Equation" r:id="rId9" imgW="863280" imgH="215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4618" y="1911715"/>
                        <a:ext cx="1998662" cy="49688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938165"/>
              </p:ext>
            </p:extLst>
          </p:nvPr>
        </p:nvGraphicFramePr>
        <p:xfrm>
          <a:off x="1578577" y="2585836"/>
          <a:ext cx="3176588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125" name="Equation" r:id="rId11" imgW="1269720" imgH="393480" progId="Equation.3">
                  <p:embed/>
                </p:oleObj>
              </mc:Choice>
              <mc:Fallback>
                <p:oleObj name="Equation" r:id="rId11" imgW="1269720" imgH="393480" progId="Equation.3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8577" y="2585836"/>
                        <a:ext cx="3176588" cy="9540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23719" y="2850766"/>
            <a:ext cx="135485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ค่าเริ่มต้น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4908532" y="2850766"/>
            <a:ext cx="292118" cy="387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801022"/>
              </p:ext>
            </p:extLst>
          </p:nvPr>
        </p:nvGraphicFramePr>
        <p:xfrm>
          <a:off x="5354017" y="2622407"/>
          <a:ext cx="3525838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126" name="Equation" r:id="rId13" imgW="1409400" imgH="393480" progId="Equation.3">
                  <p:embed/>
                </p:oleObj>
              </mc:Choice>
              <mc:Fallback>
                <p:oleObj name="Equation" r:id="rId13" imgW="1409400" imgH="39348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4017" y="2622407"/>
                        <a:ext cx="3525838" cy="954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199889" y="3519038"/>
            <a:ext cx="3629269" cy="2076946"/>
            <a:chOff x="390375" y="777159"/>
            <a:chExt cx="3629269" cy="207694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0375" y="777159"/>
              <a:ext cx="3467400" cy="1874682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3276600" y="863796"/>
              <a:ext cx="695325" cy="3458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24319" y="1066060"/>
              <a:ext cx="695325" cy="3458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24319" y="2508226"/>
              <a:ext cx="695325" cy="3458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04975" y="777159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 </a:t>
              </a:r>
              <a:r>
                <a:rPr lang="en-US" sz="2000" dirty="0" smtClean="0">
                  <a:latin typeface="Symbol" panose="05050102010706020507" pitchFamily="18" charset="2"/>
                  <a:cs typeface="Times New Roman" panose="02020603050405020304" pitchFamily="18" charset="0"/>
                </a:rPr>
                <a:t>W</a:t>
              </a:r>
              <a:endParaRPr lang="en-US" sz="2000" dirty="0">
                <a:latin typeface="Symbol" panose="05050102010706020507" pitchFamily="18" charset="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639921"/>
              </p:ext>
            </p:extLst>
          </p:nvPr>
        </p:nvGraphicFramePr>
        <p:xfrm>
          <a:off x="4043407" y="3695426"/>
          <a:ext cx="3468687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127" name="Equation" r:id="rId16" imgW="1498320" imgH="228600" progId="Equation.3">
                  <p:embed/>
                </p:oleObj>
              </mc:Choice>
              <mc:Fallback>
                <p:oleObj name="Equation" r:id="rId16" imgW="1498320" imgH="2286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3407" y="3695426"/>
                        <a:ext cx="3468687" cy="5254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Down Arrow 26"/>
          <p:cNvSpPr/>
          <p:nvPr/>
        </p:nvSpPr>
        <p:spPr>
          <a:xfrm>
            <a:off x="5193632" y="4216392"/>
            <a:ext cx="354176" cy="315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631258"/>
              </p:ext>
            </p:extLst>
          </p:nvPr>
        </p:nvGraphicFramePr>
        <p:xfrm>
          <a:off x="3853248" y="4334359"/>
          <a:ext cx="3440112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128" name="Equation" r:id="rId17" imgW="1485720" imgH="393480" progId="Equation.3">
                  <p:embed/>
                </p:oleObj>
              </mc:Choice>
              <mc:Fallback>
                <p:oleObj name="Equation" r:id="rId17" imgW="1485720" imgH="393480" progId="Equation.3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3248" y="4334359"/>
                        <a:ext cx="3440112" cy="904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60549"/>
              </p:ext>
            </p:extLst>
          </p:nvPr>
        </p:nvGraphicFramePr>
        <p:xfrm>
          <a:off x="3105177" y="5258503"/>
          <a:ext cx="5468937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129" name="Equation" r:id="rId19" imgW="2361960" imgH="393480" progId="Equation.3">
                  <p:embed/>
                </p:oleObj>
              </mc:Choice>
              <mc:Fallback>
                <p:oleObj name="Equation" r:id="rId19" imgW="2361960" imgH="39348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5177" y="5258503"/>
                        <a:ext cx="5468937" cy="904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Down Arrow 29"/>
          <p:cNvSpPr/>
          <p:nvPr/>
        </p:nvSpPr>
        <p:spPr>
          <a:xfrm>
            <a:off x="5199270" y="5124792"/>
            <a:ext cx="354176" cy="315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8401050" y="2847917"/>
            <a:ext cx="552450" cy="52546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7101286" y="5443671"/>
            <a:ext cx="1472828" cy="52546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7877175" y="3362325"/>
            <a:ext cx="842379" cy="2078037"/>
          </a:xfrm>
          <a:custGeom>
            <a:avLst/>
            <a:gdLst>
              <a:gd name="connsiteX0" fmla="*/ 800100 w 842379"/>
              <a:gd name="connsiteY0" fmla="*/ 0 h 2257425"/>
              <a:gd name="connsiteX1" fmla="*/ 752475 w 842379"/>
              <a:gd name="connsiteY1" fmla="*/ 1038225 h 2257425"/>
              <a:gd name="connsiteX2" fmla="*/ 0 w 842379"/>
              <a:gd name="connsiteY2" fmla="*/ 2257425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379" h="2257425">
                <a:moveTo>
                  <a:pt x="800100" y="0"/>
                </a:moveTo>
                <a:cubicBezTo>
                  <a:pt x="842962" y="330994"/>
                  <a:pt x="885825" y="661988"/>
                  <a:pt x="752475" y="1038225"/>
                </a:cubicBezTo>
                <a:cubicBezTo>
                  <a:pt x="619125" y="1414462"/>
                  <a:pt x="309562" y="1835943"/>
                  <a:pt x="0" y="225742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933669" y="4174915"/>
            <a:ext cx="1019831" cy="577081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เท่ากัน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08746" y="6182647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091516"/>
              </p:ext>
            </p:extLst>
          </p:nvPr>
        </p:nvGraphicFramePr>
        <p:xfrm>
          <a:off x="4445000" y="6129338"/>
          <a:ext cx="2205038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130" name="Equation" r:id="rId21" imgW="952200" imgH="215640" progId="Equation.3">
                  <p:embed/>
                </p:oleObj>
              </mc:Choice>
              <mc:Fallback>
                <p:oleObj name="Equation" r:id="rId21" imgW="952200" imgH="21564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0" y="6129338"/>
                        <a:ext cx="2205038" cy="49688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751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58</a:t>
            </a:fld>
            <a:endParaRPr lang="en-US" altLang="th-TH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749408"/>
              </p:ext>
            </p:extLst>
          </p:nvPr>
        </p:nvGraphicFramePr>
        <p:xfrm>
          <a:off x="1069976" y="736600"/>
          <a:ext cx="1998662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2" name="Equation" r:id="rId3" imgW="863280" imgH="215640" progId="Equation.3">
                  <p:embed/>
                </p:oleObj>
              </mc:Choice>
              <mc:Fallback>
                <p:oleObj name="Equation" r:id="rId3" imgW="863280" imgH="21564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6" y="736600"/>
                        <a:ext cx="1998662" cy="49688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298766"/>
              </p:ext>
            </p:extLst>
          </p:nvPr>
        </p:nvGraphicFramePr>
        <p:xfrm>
          <a:off x="863600" y="1233488"/>
          <a:ext cx="2205038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3" name="Equation" r:id="rId5" imgW="952200" imgH="215640" progId="Equation.3">
                  <p:embed/>
                </p:oleObj>
              </mc:Choice>
              <mc:Fallback>
                <p:oleObj name="Equation" r:id="rId5" imgW="952200" imgH="215640" progId="Equation.3">
                  <p:embed/>
                  <p:pic>
                    <p:nvPicPr>
                      <p:cNvPr id="36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1233488"/>
                        <a:ext cx="2205038" cy="49688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9703" y="266701"/>
            <a:ext cx="141417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แก้สมการ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3275014" y="736600"/>
            <a:ext cx="304800" cy="990600"/>
          </a:xfrm>
          <a:prstGeom prst="rightBrace">
            <a:avLst>
              <a:gd name="adj1" fmla="val 38333"/>
              <a:gd name="adj2" fmla="val 526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499732"/>
              </p:ext>
            </p:extLst>
          </p:nvPr>
        </p:nvGraphicFramePr>
        <p:xfrm>
          <a:off x="3908425" y="695325"/>
          <a:ext cx="1738313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4" name="Equation" r:id="rId7" imgW="736560" imgH="457200" progId="Equation.3">
                  <p:embed/>
                </p:oleObj>
              </mc:Choice>
              <mc:Fallback>
                <p:oleObj name="Equation" r:id="rId7" imgW="73656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08425" y="695325"/>
                        <a:ext cx="1738313" cy="10763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03107" y="1806999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653091"/>
              </p:ext>
            </p:extLst>
          </p:nvPr>
        </p:nvGraphicFramePr>
        <p:xfrm>
          <a:off x="203107" y="2066037"/>
          <a:ext cx="3783012" cy="962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5" name="Equation" r:id="rId9" imgW="1536480" imgH="393480" progId="Equation.3">
                  <p:embed/>
                </p:oleObj>
              </mc:Choice>
              <mc:Fallback>
                <p:oleObj name="Equation" r:id="rId9" imgW="1536480" imgH="39348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107" y="2066037"/>
                        <a:ext cx="3783012" cy="9620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161417" y="3265230"/>
            <a:ext cx="87821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3924" y="3423826"/>
            <a:ext cx="7351693" cy="1500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กรณีที่ (2)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 =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4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W </a:t>
            </a: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หาค่าเริ่มต้นเมื่อ </a:t>
            </a:r>
            <a:r>
              <a:rPr lang="en-US" sz="3600" b="1" i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&lt;0</a:t>
            </a: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สวิตซ์ 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Close,</a:t>
            </a: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เสมือน 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Short circuit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เสมือน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Open circuit</a:t>
            </a:r>
            <a:endParaRPr lang="th-TH" sz="3600" b="1" dirty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406" y="4889992"/>
            <a:ext cx="3749365" cy="145554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225326" y="4544363"/>
            <a:ext cx="93006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 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54933" y="480764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Symbol" panose="05050102010706020507" pitchFamily="18" charset="2"/>
                <a:cs typeface="Times New Roman" panose="02020603050405020304" pitchFamily="18" charset="0"/>
              </a:rPr>
              <a:t>W</a:t>
            </a:r>
            <a:endParaRPr lang="en-US" dirty="0">
              <a:latin typeface="Symbol" panose="05050102010706020507" pitchFamily="18" charset="2"/>
              <a:cs typeface="Times New Roman" panose="02020603050405020304" pitchFamily="18" charset="0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030626"/>
              </p:ext>
            </p:extLst>
          </p:nvPr>
        </p:nvGraphicFramePr>
        <p:xfrm>
          <a:off x="5049026" y="4301366"/>
          <a:ext cx="2987675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6" name="Equation" r:id="rId12" imgW="1193760" imgH="393480" progId="Equation.3">
                  <p:embed/>
                </p:oleObj>
              </mc:Choice>
              <mc:Fallback>
                <p:oleObj name="Equation" r:id="rId12" imgW="1193760" imgH="393480" progId="Equation.3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9026" y="4301366"/>
                        <a:ext cx="2987675" cy="954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790011"/>
              </p:ext>
            </p:extLst>
          </p:nvPr>
        </p:nvGraphicFramePr>
        <p:xfrm>
          <a:off x="4988701" y="5634866"/>
          <a:ext cx="3717925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7" name="Equation" r:id="rId14" imgW="1485720" imgH="393480" progId="Equation.3">
                  <p:embed/>
                </p:oleObj>
              </mc:Choice>
              <mc:Fallback>
                <p:oleObj name="Equation" r:id="rId14" imgW="1485720" imgH="393480" progId="Equation.3">
                  <p:embed/>
                  <p:pic>
                    <p:nvPicPr>
                      <p:cNvPr id="25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8701" y="5634866"/>
                        <a:ext cx="3717925" cy="954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225326" y="5317578"/>
            <a:ext cx="366376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Voltage divider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 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6854407"/>
              </p:ext>
            </p:extLst>
          </p:nvPr>
        </p:nvGraphicFramePr>
        <p:xfrm>
          <a:off x="4690357" y="2004945"/>
          <a:ext cx="4094162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8" name="Equation" r:id="rId16" imgW="1663560" imgH="393480" progId="Equation.3">
                  <p:embed/>
                </p:oleObj>
              </mc:Choice>
              <mc:Fallback>
                <p:oleObj name="Equation" r:id="rId16" imgW="1663560" imgH="39348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0357" y="2004945"/>
                        <a:ext cx="4094162" cy="9636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285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59</a:t>
            </a:fld>
            <a:endParaRPr lang="en-US" altLang="th-TH"/>
          </a:p>
        </p:txBody>
      </p:sp>
      <p:sp>
        <p:nvSpPr>
          <p:cNvPr id="4" name="TextBox 3"/>
          <p:cNvSpPr txBox="1"/>
          <p:nvPr/>
        </p:nvSpPr>
        <p:spPr>
          <a:xfrm>
            <a:off x="228506" y="309798"/>
            <a:ext cx="81259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≥0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สวิตซ์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 circuit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จะได้วงจรเป็นวงจรอนุกรม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RLC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4459" y="751534"/>
            <a:ext cx="3629269" cy="2076946"/>
            <a:chOff x="390375" y="777159"/>
            <a:chExt cx="3629269" cy="207694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375" y="777159"/>
              <a:ext cx="3467400" cy="187468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276600" y="863796"/>
              <a:ext cx="695325" cy="3458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24319" y="1066060"/>
              <a:ext cx="695325" cy="3458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324319" y="2508226"/>
              <a:ext cx="695325" cy="3458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4975" y="777159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smtClean="0">
                  <a:latin typeface="Symbol" panose="05050102010706020507" pitchFamily="18" charset="2"/>
                  <a:cs typeface="Times New Roman" panose="02020603050405020304" pitchFamily="18" charset="0"/>
                </a:rPr>
                <a:t>W</a:t>
              </a:r>
              <a:endParaRPr lang="en-US" sz="2000" dirty="0">
                <a:latin typeface="Symbol" panose="05050102010706020507" pitchFamily="18" charset="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196483" y="2735348"/>
            <a:ext cx="280717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Critically damped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6939356" y="1184049"/>
            <a:ext cx="411646" cy="1381089"/>
          </a:xfrm>
          <a:prstGeom prst="rightBrace">
            <a:avLst>
              <a:gd name="adj1" fmla="val 38333"/>
              <a:gd name="adj2" fmla="val 4795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730386"/>
              </p:ext>
            </p:extLst>
          </p:nvPr>
        </p:nvGraphicFramePr>
        <p:xfrm>
          <a:off x="7483538" y="1563996"/>
          <a:ext cx="1027599" cy="526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46" name="Equation" r:id="rId4" imgW="444240" imgH="228600" progId="Equation.3">
                  <p:embed/>
                </p:oleObj>
              </mc:Choice>
              <mc:Fallback>
                <p:oleObj name="Equation" r:id="rId4" imgW="444240" imgH="22860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3538" y="1563996"/>
                        <a:ext cx="1027599" cy="5261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Down Arrow 14"/>
          <p:cNvSpPr/>
          <p:nvPr/>
        </p:nvSpPr>
        <p:spPr>
          <a:xfrm>
            <a:off x="7766586" y="2085536"/>
            <a:ext cx="348714" cy="63826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495609"/>
              </p:ext>
            </p:extLst>
          </p:nvPr>
        </p:nvGraphicFramePr>
        <p:xfrm>
          <a:off x="3770672" y="1799980"/>
          <a:ext cx="3285694" cy="923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47" name="Equation" r:id="rId6" imgW="1485720" imgH="419040" progId="Equation.3">
                  <p:embed/>
                </p:oleObj>
              </mc:Choice>
              <mc:Fallback>
                <p:oleObj name="Equation" r:id="rId6" imgW="1485720" imgH="41904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0672" y="1799980"/>
                        <a:ext cx="3285694" cy="9238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705192"/>
              </p:ext>
            </p:extLst>
          </p:nvPr>
        </p:nvGraphicFramePr>
        <p:xfrm>
          <a:off x="3851667" y="951589"/>
          <a:ext cx="2527300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48" name="Equation" r:id="rId8" imgW="1143000" imgH="393480" progId="Equation.3">
                  <p:embed/>
                </p:oleObj>
              </mc:Choice>
              <mc:Fallback>
                <p:oleObj name="Equation" r:id="rId8" imgW="1143000" imgH="39348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667" y="951589"/>
                        <a:ext cx="2527300" cy="868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703192" y="3984616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20" name="Right Brace 19"/>
          <p:cNvSpPr/>
          <p:nvPr/>
        </p:nvSpPr>
        <p:spPr>
          <a:xfrm rot="16200000">
            <a:off x="4085654" y="3349274"/>
            <a:ext cx="411646" cy="2013199"/>
          </a:xfrm>
          <a:prstGeom prst="rightBrace">
            <a:avLst>
              <a:gd name="adj1" fmla="val 38333"/>
              <a:gd name="adj2" fmla="val 4795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4179" y="5430690"/>
            <a:ext cx="2122697" cy="1288814"/>
          </a:xfrm>
          <a:prstGeom prst="rect">
            <a:avLst/>
          </a:prstGeom>
          <a:noFill/>
          <a:ln w="317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Steady state </a:t>
            </a:r>
          </a:p>
          <a:p>
            <a:pPr>
              <a:lnSpc>
                <a:spcPts val="3000"/>
              </a:lnSpc>
            </a:pP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response </a:t>
            </a:r>
          </a:p>
          <a:p>
            <a:pPr>
              <a:lnSpc>
                <a:spcPts val="30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หาจาก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v(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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3600" b="1" dirty="0" smtClean="0">
              <a:solidFill>
                <a:srgbClr val="00B05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269285" y="4972051"/>
            <a:ext cx="353071" cy="452436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022702"/>
              </p:ext>
            </p:extLst>
          </p:nvPr>
        </p:nvGraphicFramePr>
        <p:xfrm>
          <a:off x="6196483" y="5745417"/>
          <a:ext cx="2528887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49" name="Equation" r:id="rId10" imgW="1091880" imgH="228600" progId="Equation.3">
                  <p:embed/>
                </p:oleObj>
              </mc:Choice>
              <mc:Fallback>
                <p:oleObj name="Equation" r:id="rId10" imgW="1091880" imgH="228600" progId="Equation.3">
                  <p:embed/>
                  <p:pic>
                    <p:nvPicPr>
                      <p:cNvPr id="3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6483" y="5745417"/>
                        <a:ext cx="2528887" cy="5254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ight Arrow 24"/>
          <p:cNvSpPr/>
          <p:nvPr/>
        </p:nvSpPr>
        <p:spPr>
          <a:xfrm>
            <a:off x="2506982" y="5876925"/>
            <a:ext cx="351028" cy="3469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959195" y="5473009"/>
            <a:ext cx="2783134" cy="1246495"/>
          </a:xfrm>
          <a:prstGeom prst="rect">
            <a:avLst/>
          </a:prstGeom>
          <a:noFill/>
          <a:ln w="317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ที่เวลา </a:t>
            </a:r>
            <a:r>
              <a:rPr lang="en-US" sz="3600" b="1" i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t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=, C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ถูก</a:t>
            </a:r>
            <a:endParaRPr lang="en-US" sz="3600" b="1" dirty="0" smtClean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  <a:sym typeface="Symbol" panose="05050102010706020507" pitchFamily="18" charset="2"/>
            </a:endParaRPr>
          </a:p>
          <a:p>
            <a:pPr>
              <a:lnSpc>
                <a:spcPts val="30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ชาร์จจนเต็ม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เสมือน </a:t>
            </a:r>
            <a:endParaRPr lang="en-US" sz="3600" b="1" dirty="0" smtClean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  <a:sym typeface="Symbol" panose="05050102010706020507" pitchFamily="18" charset="2"/>
            </a:endParaRPr>
          </a:p>
          <a:p>
            <a:pPr>
              <a:lnSpc>
                <a:spcPts val="30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เป็น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Open circuit</a:t>
            </a:r>
            <a:endParaRPr lang="th-TH" sz="3600" b="1" dirty="0" smtClean="0">
              <a:solidFill>
                <a:srgbClr val="00B05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5683496" y="5834697"/>
            <a:ext cx="351028" cy="3469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30977"/>
              </p:ext>
            </p:extLst>
          </p:nvPr>
        </p:nvGraphicFramePr>
        <p:xfrm>
          <a:off x="1465527" y="4457963"/>
          <a:ext cx="3837005" cy="620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50" name="Equation" r:id="rId12" imgW="1485720" imgH="241200" progId="Equation.3">
                  <p:embed/>
                </p:oleObj>
              </mc:Choice>
              <mc:Fallback>
                <p:oleObj name="Equation" r:id="rId12" imgW="1485720" imgH="241200" progId="Equation.3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527" y="4457963"/>
                        <a:ext cx="3837005" cy="6209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Freeform 30"/>
          <p:cNvSpPr/>
          <p:nvPr/>
        </p:nvSpPr>
        <p:spPr>
          <a:xfrm>
            <a:off x="4267200" y="3137463"/>
            <a:ext cx="3083802" cy="1024962"/>
          </a:xfrm>
          <a:custGeom>
            <a:avLst/>
            <a:gdLst>
              <a:gd name="connsiteX0" fmla="*/ 2876550 w 2876550"/>
              <a:gd name="connsiteY0" fmla="*/ 0 h 952500"/>
              <a:gd name="connsiteX1" fmla="*/ 2571750 w 2876550"/>
              <a:gd name="connsiteY1" fmla="*/ 514350 h 952500"/>
              <a:gd name="connsiteX2" fmla="*/ 1104900 w 2876550"/>
              <a:gd name="connsiteY2" fmla="*/ 561975 h 952500"/>
              <a:gd name="connsiteX3" fmla="*/ 0 w 2876550"/>
              <a:gd name="connsiteY3" fmla="*/ 9525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952500">
                <a:moveTo>
                  <a:pt x="2876550" y="0"/>
                </a:moveTo>
                <a:cubicBezTo>
                  <a:pt x="2871787" y="210344"/>
                  <a:pt x="2867025" y="420688"/>
                  <a:pt x="2571750" y="514350"/>
                </a:cubicBezTo>
                <a:cubicBezTo>
                  <a:pt x="2276475" y="608012"/>
                  <a:pt x="1533525" y="488950"/>
                  <a:pt x="1104900" y="561975"/>
                </a:cubicBezTo>
                <a:cubicBezTo>
                  <a:pt x="676275" y="635000"/>
                  <a:pt x="338137" y="793750"/>
                  <a:pt x="0" y="95250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617590" y="3427154"/>
            <a:ext cx="2988895" cy="577081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Transient response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6749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2A9B-6696-474F-967D-9A5D3559B053}" type="slidenum">
              <a:rPr lang="en-US" altLang="th-TH" smtClean="0"/>
              <a:pPr/>
              <a:t>6</a:t>
            </a:fld>
            <a:endParaRPr lang="en-US" altLang="th-TH"/>
          </a:p>
        </p:txBody>
      </p:sp>
      <p:sp>
        <p:nvSpPr>
          <p:cNvPr id="6" name="TextBox 5"/>
          <p:cNvSpPr txBox="1"/>
          <p:nvPr/>
        </p:nvSpPr>
        <p:spPr>
          <a:xfrm>
            <a:off x="304063" y="742535"/>
            <a:ext cx="86821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ในทางไฟฟ้า วงจรที่เป็น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Second order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ประกอบด้วย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Energy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Storage element 2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(L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C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ก็ได้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marL="571500" indent="-571500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ในทางเครื่องกลก็มีระบบที่เป็น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Second order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เช่นกัน 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ตัวอย่างง่ายๆ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ระบบที่ประกอบด้วยสปริงและมวลยึดติดกัน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200" y="304800"/>
            <a:ext cx="54168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ข้อสังเกตุ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Second Order </a:t>
            </a:r>
            <a:r>
              <a:rPr lang="en-US" sz="40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ystems</a:t>
            </a:r>
            <a:endParaRPr lang="th-TH" sz="4000" b="1" dirty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38" y="3320583"/>
            <a:ext cx="1638515" cy="270275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1600200" y="3805185"/>
            <a:ext cx="11430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52725" y="2718628"/>
            <a:ext cx="6147837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ระบบนี้มี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Energy storage element 2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ตัวคือ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สปริง (เก็บสะสมพลังงานได้ในรูปการยืดหด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ของสปริง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Elastic Potential Energy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มวล (เก็บสะสมพลังงานได้ในรูปพลังงานจลน์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Kinetic energy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และพลังงานศักย์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Potential</a:t>
            </a:r>
          </a:p>
          <a:p>
            <a:pPr>
              <a:lnSpc>
                <a:spcPts val="3600"/>
              </a:lnSpc>
            </a:pPr>
            <a:r>
              <a:rPr lang="en-US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Energy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นอกจากนี้ระบบยังมีแรงเสียดทานในอากาศ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592" y="6219398"/>
            <a:ext cx="906850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ตำแหน่งของมวลสามารถอธิบายได้โดยใช้สมการเชิงอนุพันธ์อันดับที่ 2</a:t>
            </a:r>
          </a:p>
        </p:txBody>
      </p:sp>
    </p:spTree>
    <p:extLst>
      <p:ext uri="{BB962C8B-B14F-4D97-AF65-F5344CB8AC3E}">
        <p14:creationId xmlns:p14="http://schemas.microsoft.com/office/powerpoint/2010/main" val="95533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/>
          <p:nvPr/>
        </p:nvSpPr>
        <p:spPr>
          <a:xfrm>
            <a:off x="6248400" y="3895725"/>
            <a:ext cx="2219325" cy="1819275"/>
          </a:xfrm>
          <a:custGeom>
            <a:avLst/>
            <a:gdLst>
              <a:gd name="connsiteX0" fmla="*/ 1876425 w 1876425"/>
              <a:gd name="connsiteY0" fmla="*/ 0 h 1819275"/>
              <a:gd name="connsiteX1" fmla="*/ 1571625 w 1876425"/>
              <a:gd name="connsiteY1" fmla="*/ 285750 h 1819275"/>
              <a:gd name="connsiteX2" fmla="*/ 314325 w 1876425"/>
              <a:gd name="connsiteY2" fmla="*/ 352425 h 1819275"/>
              <a:gd name="connsiteX3" fmla="*/ 0 w 1876425"/>
              <a:gd name="connsiteY3" fmla="*/ 1819275 h 181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425" h="1819275">
                <a:moveTo>
                  <a:pt x="1876425" y="0"/>
                </a:moveTo>
                <a:cubicBezTo>
                  <a:pt x="1854200" y="113506"/>
                  <a:pt x="1831975" y="227013"/>
                  <a:pt x="1571625" y="285750"/>
                </a:cubicBezTo>
                <a:cubicBezTo>
                  <a:pt x="1311275" y="344487"/>
                  <a:pt x="576263" y="96837"/>
                  <a:pt x="314325" y="352425"/>
                </a:cubicBezTo>
                <a:cubicBezTo>
                  <a:pt x="52387" y="608013"/>
                  <a:pt x="26193" y="1213644"/>
                  <a:pt x="0" y="181927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60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129690" y="203125"/>
            <a:ext cx="182293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หาค่า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baseline="-25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  <a:r>
              <a:rPr lang="en-US" sz="3600" b="1" baseline="-25000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3600" b="1" baseline="-25000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000383"/>
              </p:ext>
            </p:extLst>
          </p:nvPr>
        </p:nvGraphicFramePr>
        <p:xfrm>
          <a:off x="1952625" y="517525"/>
          <a:ext cx="340995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09" name="Equation" r:id="rId3" imgW="1473120" imgH="228600" progId="Equation.3">
                  <p:embed/>
                </p:oleObj>
              </mc:Choice>
              <mc:Fallback>
                <p:oleObj name="Equation" r:id="rId3" imgW="1473120" imgH="2286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25" y="517525"/>
                        <a:ext cx="3409950" cy="5254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3719" y="1117374"/>
            <a:ext cx="170110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252093"/>
              </p:ext>
            </p:extLst>
          </p:nvPr>
        </p:nvGraphicFramePr>
        <p:xfrm>
          <a:off x="1952625" y="1042888"/>
          <a:ext cx="5380037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10" name="Equation" r:id="rId5" imgW="2323800" imgH="228600" progId="Equation.3">
                  <p:embed/>
                </p:oleObj>
              </mc:Choice>
              <mc:Fallback>
                <p:oleObj name="Equation" r:id="rId5" imgW="2323800" imgH="2286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25" y="1042888"/>
                        <a:ext cx="5380037" cy="5254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3719" y="1905567"/>
            <a:ext cx="135485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ค่าเริ่มต้น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962501"/>
              </p:ext>
            </p:extLst>
          </p:nvPr>
        </p:nvGraphicFramePr>
        <p:xfrm>
          <a:off x="1797050" y="1847850"/>
          <a:ext cx="19383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11" name="Equation" r:id="rId7" imgW="774360" imgH="203040" progId="Equation.3">
                  <p:embed/>
                </p:oleObj>
              </mc:Choice>
              <mc:Fallback>
                <p:oleObj name="Equation" r:id="rId7" imgW="774360" imgH="2030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0" y="1847850"/>
                        <a:ext cx="1938338" cy="492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6248400" y="1077913"/>
            <a:ext cx="1114425" cy="52546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05125" y="1814311"/>
            <a:ext cx="781050" cy="52546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743325" y="1638300"/>
            <a:ext cx="3238500" cy="508829"/>
          </a:xfrm>
          <a:custGeom>
            <a:avLst/>
            <a:gdLst>
              <a:gd name="connsiteX0" fmla="*/ 0 w 3238500"/>
              <a:gd name="connsiteY0" fmla="*/ 466725 h 508829"/>
              <a:gd name="connsiteX1" fmla="*/ 190500 w 3238500"/>
              <a:gd name="connsiteY1" fmla="*/ 466725 h 508829"/>
              <a:gd name="connsiteX2" fmla="*/ 1885950 w 3238500"/>
              <a:gd name="connsiteY2" fmla="*/ 476250 h 508829"/>
              <a:gd name="connsiteX3" fmla="*/ 3238500 w 3238500"/>
              <a:gd name="connsiteY3" fmla="*/ 0 h 50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08829">
                <a:moveTo>
                  <a:pt x="0" y="466725"/>
                </a:moveTo>
                <a:lnTo>
                  <a:pt x="190500" y="466725"/>
                </a:lnTo>
                <a:cubicBezTo>
                  <a:pt x="504825" y="468313"/>
                  <a:pt x="1377950" y="554037"/>
                  <a:pt x="1885950" y="476250"/>
                </a:cubicBezTo>
                <a:cubicBezTo>
                  <a:pt x="2393950" y="398463"/>
                  <a:pt x="2816225" y="199231"/>
                  <a:pt x="323850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917747" y="1814311"/>
            <a:ext cx="1019831" cy="577081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เท่ากัน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6102514" y="2028668"/>
            <a:ext cx="238125" cy="236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558212"/>
              </p:ext>
            </p:extLst>
          </p:nvPr>
        </p:nvGraphicFramePr>
        <p:xfrm>
          <a:off x="6505575" y="1905567"/>
          <a:ext cx="18796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12" name="Equation" r:id="rId9" imgW="812520" imgH="215640" progId="Equation.3">
                  <p:embed/>
                </p:oleObj>
              </mc:Choice>
              <mc:Fallback>
                <p:oleObj name="Equation" r:id="rId9" imgW="812520" imgH="21564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5575" y="1905567"/>
                        <a:ext cx="1879600" cy="49688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156765"/>
              </p:ext>
            </p:extLst>
          </p:nvPr>
        </p:nvGraphicFramePr>
        <p:xfrm>
          <a:off x="6505575" y="2590800"/>
          <a:ext cx="1585913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13" name="Equation" r:id="rId11" imgW="685800" imgH="215640" progId="Equation.3">
                  <p:embed/>
                </p:oleObj>
              </mc:Choice>
              <mc:Fallback>
                <p:oleObj name="Equation" r:id="rId11" imgW="685800" imgH="21564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5575" y="2590800"/>
                        <a:ext cx="1585913" cy="49688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822998"/>
              </p:ext>
            </p:extLst>
          </p:nvPr>
        </p:nvGraphicFramePr>
        <p:xfrm>
          <a:off x="790387" y="3087686"/>
          <a:ext cx="3463925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14" name="Equation" r:id="rId13" imgW="1384200" imgH="393480" progId="Equation.3">
                  <p:embed/>
                </p:oleObj>
              </mc:Choice>
              <mc:Fallback>
                <p:oleObj name="Equation" r:id="rId13" imgW="1384200" imgH="39348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387" y="3087686"/>
                        <a:ext cx="3463925" cy="9540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00315" y="3334928"/>
            <a:ext cx="70083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373451"/>
              </p:ext>
            </p:extLst>
          </p:nvPr>
        </p:nvGraphicFramePr>
        <p:xfrm>
          <a:off x="4917747" y="3143445"/>
          <a:ext cx="4033837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15" name="Equation" r:id="rId15" imgW="1612800" imgH="393480" progId="Equation.3">
                  <p:embed/>
                </p:oleObj>
              </mc:Choice>
              <mc:Fallback>
                <p:oleObj name="Equation" r:id="rId15" imgW="1612800" imgH="39348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7747" y="3143445"/>
                        <a:ext cx="4033837" cy="954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184006" y="3331949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8205906"/>
              </p:ext>
            </p:extLst>
          </p:nvPr>
        </p:nvGraphicFramePr>
        <p:xfrm>
          <a:off x="454982" y="4071279"/>
          <a:ext cx="340995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16" name="Equation" r:id="rId17" imgW="1473120" imgH="228600" progId="Equation.3">
                  <p:embed/>
                </p:oleObj>
              </mc:Choice>
              <mc:Fallback>
                <p:oleObj name="Equation" r:id="rId17" imgW="1473120" imgH="2286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982" y="4071279"/>
                        <a:ext cx="3409950" cy="5254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Down Arrow 21"/>
          <p:cNvSpPr/>
          <p:nvPr/>
        </p:nvSpPr>
        <p:spPr>
          <a:xfrm>
            <a:off x="1089881" y="4616660"/>
            <a:ext cx="293499" cy="3043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039503"/>
              </p:ext>
            </p:extLst>
          </p:nvPr>
        </p:nvGraphicFramePr>
        <p:xfrm>
          <a:off x="244286" y="4662411"/>
          <a:ext cx="45561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17" name="Equation" r:id="rId18" imgW="1968480" imgH="393480" progId="Equation.3">
                  <p:embed/>
                </p:oleObj>
              </mc:Choice>
              <mc:Fallback>
                <p:oleObj name="Equation" r:id="rId18" imgW="1968480" imgH="393480" progId="Equation.3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86" y="4662411"/>
                        <a:ext cx="4556125" cy="904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Down Arrow 23"/>
          <p:cNvSpPr/>
          <p:nvPr/>
        </p:nvSpPr>
        <p:spPr>
          <a:xfrm>
            <a:off x="1089881" y="5386507"/>
            <a:ext cx="293499" cy="3043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212915"/>
              </p:ext>
            </p:extLst>
          </p:nvPr>
        </p:nvGraphicFramePr>
        <p:xfrm>
          <a:off x="192881" y="5561109"/>
          <a:ext cx="7085013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18" name="Equation" r:id="rId20" imgW="3060360" imgH="393480" progId="Equation.3">
                  <p:embed/>
                </p:oleObj>
              </mc:Choice>
              <mc:Fallback>
                <p:oleObj name="Equation" r:id="rId20" imgW="3060360" imgH="393480" progId="Equation.3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81" y="5561109"/>
                        <a:ext cx="7085013" cy="904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ounded Rectangle 25"/>
          <p:cNvSpPr/>
          <p:nvPr/>
        </p:nvSpPr>
        <p:spPr>
          <a:xfrm>
            <a:off x="8181975" y="3357758"/>
            <a:ext cx="769609" cy="52546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5836771" y="5750815"/>
            <a:ext cx="1495891" cy="52546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999011" y="4441073"/>
            <a:ext cx="1019831" cy="577081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เท่ากัน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418915"/>
              </p:ext>
            </p:extLst>
          </p:nvPr>
        </p:nvGraphicFramePr>
        <p:xfrm>
          <a:off x="6483022" y="5182330"/>
          <a:ext cx="2468562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19" name="Equation" r:id="rId22" imgW="1066680" imgH="215640" progId="Equation.3">
                  <p:embed/>
                </p:oleObj>
              </mc:Choice>
              <mc:Fallback>
                <p:oleObj name="Equation" r:id="rId22" imgW="1066680" imgH="215640" progId="Equation.3">
                  <p:embed/>
                  <p:pic>
                    <p:nvPicPr>
                      <p:cNvPr id="25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3022" y="5182330"/>
                        <a:ext cx="2468562" cy="49688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Freeform 33"/>
          <p:cNvSpPr/>
          <p:nvPr/>
        </p:nvSpPr>
        <p:spPr>
          <a:xfrm>
            <a:off x="7038975" y="4648707"/>
            <a:ext cx="819150" cy="551943"/>
          </a:xfrm>
          <a:custGeom>
            <a:avLst/>
            <a:gdLst>
              <a:gd name="connsiteX0" fmla="*/ 0 w 819150"/>
              <a:gd name="connsiteY0" fmla="*/ 18543 h 551943"/>
              <a:gd name="connsiteX1" fmla="*/ 57150 w 819150"/>
              <a:gd name="connsiteY1" fmla="*/ 18543 h 551943"/>
              <a:gd name="connsiteX2" fmla="*/ 666750 w 819150"/>
              <a:gd name="connsiteY2" fmla="*/ 47118 h 551943"/>
              <a:gd name="connsiteX3" fmla="*/ 819150 w 819150"/>
              <a:gd name="connsiteY3" fmla="*/ 551943 h 55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150" h="551943">
                <a:moveTo>
                  <a:pt x="0" y="18543"/>
                </a:moveTo>
                <a:lnTo>
                  <a:pt x="57150" y="18543"/>
                </a:lnTo>
                <a:cubicBezTo>
                  <a:pt x="168275" y="23306"/>
                  <a:pt x="539750" y="-41782"/>
                  <a:pt x="666750" y="47118"/>
                </a:cubicBezTo>
                <a:cubicBezTo>
                  <a:pt x="793750" y="136018"/>
                  <a:pt x="806450" y="343980"/>
                  <a:pt x="819150" y="551943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7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61</a:t>
            </a:fld>
            <a:endParaRPr lang="en-US" altLang="th-TH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632269"/>
              </p:ext>
            </p:extLst>
          </p:nvPr>
        </p:nvGraphicFramePr>
        <p:xfrm>
          <a:off x="1205235" y="643894"/>
          <a:ext cx="1585913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79" name="Equation" r:id="rId3" imgW="685800" imgH="215640" progId="Equation.3">
                  <p:embed/>
                </p:oleObj>
              </mc:Choice>
              <mc:Fallback>
                <p:oleObj name="Equation" r:id="rId3" imgW="685800" imgH="21564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5235" y="643894"/>
                        <a:ext cx="1585913" cy="49688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8268393"/>
              </p:ext>
            </p:extLst>
          </p:nvPr>
        </p:nvGraphicFramePr>
        <p:xfrm>
          <a:off x="806452" y="1231900"/>
          <a:ext cx="2468562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80" name="Equation" r:id="rId5" imgW="1066680" imgH="215640" progId="Equation.3">
                  <p:embed/>
                </p:oleObj>
              </mc:Choice>
              <mc:Fallback>
                <p:oleObj name="Equation" r:id="rId5" imgW="1066680" imgH="215640" progId="Equation.3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2" y="1231900"/>
                        <a:ext cx="2468562" cy="49688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9703" y="266701"/>
            <a:ext cx="141417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แก้สมการ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3275014" y="736600"/>
            <a:ext cx="304800" cy="990600"/>
          </a:xfrm>
          <a:prstGeom prst="rightBrace">
            <a:avLst>
              <a:gd name="adj1" fmla="val 38333"/>
              <a:gd name="adj2" fmla="val 526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699901"/>
              </p:ext>
            </p:extLst>
          </p:nvPr>
        </p:nvGraphicFramePr>
        <p:xfrm>
          <a:off x="3938588" y="695325"/>
          <a:ext cx="1677987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81" name="Equation" r:id="rId7" imgW="711000" imgH="457200" progId="Equation.3">
                  <p:embed/>
                </p:oleObj>
              </mc:Choice>
              <mc:Fallback>
                <p:oleObj name="Equation" r:id="rId7" imgW="7110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38588" y="695325"/>
                        <a:ext cx="1677987" cy="10763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9703" y="1828364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846510"/>
              </p:ext>
            </p:extLst>
          </p:nvPr>
        </p:nvGraphicFramePr>
        <p:xfrm>
          <a:off x="632009" y="2225622"/>
          <a:ext cx="3657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82" name="Equation" r:id="rId9" imgW="1485720" imgH="228600" progId="Equation.3">
                  <p:embed/>
                </p:oleObj>
              </mc:Choice>
              <mc:Fallback>
                <p:oleObj name="Equation" r:id="rId9" imgW="148572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009" y="2225622"/>
                        <a:ext cx="3657600" cy="558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422091" y="3095625"/>
            <a:ext cx="81789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54404"/>
              </p:ext>
            </p:extLst>
          </p:nvPr>
        </p:nvGraphicFramePr>
        <p:xfrm>
          <a:off x="4777581" y="2023216"/>
          <a:ext cx="4219575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83" name="Equation" r:id="rId11" imgW="1714320" imgH="393480" progId="Equation.3">
                  <p:embed/>
                </p:oleObj>
              </mc:Choice>
              <mc:Fallback>
                <p:oleObj name="Equation" r:id="rId11" imgW="1714320" imgH="39348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7581" y="2023216"/>
                        <a:ext cx="4219575" cy="9636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8207" y="3281257"/>
            <a:ext cx="7351693" cy="1500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กรณีที่ (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 = 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  <a:latin typeface="Symbol" panose="05050102010706020507" pitchFamily="18" charset="2"/>
                <a:cs typeface="TH Sarabun New" panose="020B0500040200020003" pitchFamily="34" charset="-34"/>
              </a:rPr>
              <a:t>W </a:t>
            </a: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หาค่าเริ่มต้นเมื่อ </a:t>
            </a:r>
            <a:r>
              <a:rPr lang="en-US" sz="3600" b="1" i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&lt;0</a:t>
            </a: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สวิตซ์ 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Close,</a:t>
            </a: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เสมือน 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Short circuit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เสมือน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Open circuit</a:t>
            </a:r>
            <a:endParaRPr lang="th-TH" sz="3600" b="1" dirty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4689" y="4747423"/>
            <a:ext cx="3749365" cy="14555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89609" y="4401794"/>
            <a:ext cx="93006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 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9216" y="466507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dirty="0" smtClean="0">
                <a:latin typeface="Symbol" panose="05050102010706020507" pitchFamily="18" charset="2"/>
                <a:cs typeface="Times New Roman" panose="02020603050405020304" pitchFamily="18" charset="0"/>
              </a:rPr>
              <a:t>W</a:t>
            </a:r>
            <a:endParaRPr lang="en-US" dirty="0">
              <a:latin typeface="Symbol" panose="05050102010706020507" pitchFamily="18" charset="2"/>
              <a:cs typeface="Times New Roman" panose="02020603050405020304" pitchFamily="18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017488"/>
              </p:ext>
            </p:extLst>
          </p:nvPr>
        </p:nvGraphicFramePr>
        <p:xfrm>
          <a:off x="5223658" y="4159556"/>
          <a:ext cx="2765425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84" name="Equation" r:id="rId14" imgW="1104840" imgH="393480" progId="Equation.3">
                  <p:embed/>
                </p:oleObj>
              </mc:Choice>
              <mc:Fallback>
                <p:oleObj name="Equation" r:id="rId14" imgW="1104840" imgH="39348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3658" y="4159556"/>
                        <a:ext cx="2765425" cy="954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550903"/>
              </p:ext>
            </p:extLst>
          </p:nvPr>
        </p:nvGraphicFramePr>
        <p:xfrm>
          <a:off x="5147458" y="5493056"/>
          <a:ext cx="3527425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85" name="Equation" r:id="rId16" imgW="1409400" imgH="393480" progId="Equation.3">
                  <p:embed/>
                </p:oleObj>
              </mc:Choice>
              <mc:Fallback>
                <p:oleObj name="Equation" r:id="rId16" imgW="1409400" imgH="39348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7458" y="5493056"/>
                        <a:ext cx="3527425" cy="954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289609" y="5175009"/>
            <a:ext cx="366376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Voltage divider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 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5062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62</a:t>
            </a:fld>
            <a:endParaRPr lang="en-US" altLang="th-TH"/>
          </a:p>
        </p:txBody>
      </p:sp>
      <p:sp>
        <p:nvSpPr>
          <p:cNvPr id="4" name="TextBox 3"/>
          <p:cNvSpPr txBox="1"/>
          <p:nvPr/>
        </p:nvSpPr>
        <p:spPr>
          <a:xfrm>
            <a:off x="228506" y="309798"/>
            <a:ext cx="81259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≥0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สวิตซ์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 circuit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จะได้วงจรเป็นวงจรอนุกรม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RLC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4459" y="751534"/>
            <a:ext cx="3629269" cy="2076946"/>
            <a:chOff x="390375" y="777159"/>
            <a:chExt cx="3629269" cy="207694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375" y="777159"/>
              <a:ext cx="3467400" cy="187468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276600" y="863796"/>
              <a:ext cx="695325" cy="3458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24319" y="1066060"/>
              <a:ext cx="695325" cy="3458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324319" y="2508226"/>
              <a:ext cx="695325" cy="3458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4975" y="777159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n-US" sz="2000" dirty="0" smtClean="0">
                  <a:latin typeface="Symbol" panose="05050102010706020507" pitchFamily="18" charset="2"/>
                  <a:cs typeface="Times New Roman" panose="02020603050405020304" pitchFamily="18" charset="0"/>
                </a:rPr>
                <a:t>W</a:t>
              </a:r>
              <a:endParaRPr lang="en-US" sz="2000" dirty="0">
                <a:latin typeface="Symbol" panose="05050102010706020507" pitchFamily="18" charset="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505575" y="2723797"/>
            <a:ext cx="244650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Under-damped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6939356" y="1184049"/>
            <a:ext cx="411646" cy="1381089"/>
          </a:xfrm>
          <a:prstGeom prst="rightBrace">
            <a:avLst>
              <a:gd name="adj1" fmla="val 38333"/>
              <a:gd name="adj2" fmla="val 4795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407984"/>
              </p:ext>
            </p:extLst>
          </p:nvPr>
        </p:nvGraphicFramePr>
        <p:xfrm>
          <a:off x="7483538" y="1563996"/>
          <a:ext cx="1027599" cy="526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003" name="Equation" r:id="rId4" imgW="444240" imgH="228600" progId="Equation.3">
                  <p:embed/>
                </p:oleObj>
              </mc:Choice>
              <mc:Fallback>
                <p:oleObj name="Equation" r:id="rId4" imgW="444240" imgH="22860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3538" y="1563996"/>
                        <a:ext cx="1027599" cy="5261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Down Arrow 14"/>
          <p:cNvSpPr/>
          <p:nvPr/>
        </p:nvSpPr>
        <p:spPr>
          <a:xfrm>
            <a:off x="7766586" y="2085536"/>
            <a:ext cx="348714" cy="63826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727450"/>
              </p:ext>
            </p:extLst>
          </p:nvPr>
        </p:nvGraphicFramePr>
        <p:xfrm>
          <a:off x="3770672" y="1799980"/>
          <a:ext cx="3285694" cy="923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004" name="Equation" r:id="rId6" imgW="1485720" imgH="419040" progId="Equation.3">
                  <p:embed/>
                </p:oleObj>
              </mc:Choice>
              <mc:Fallback>
                <p:oleObj name="Equation" r:id="rId6" imgW="1485720" imgH="41904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0672" y="1799980"/>
                        <a:ext cx="3285694" cy="9238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52591"/>
              </p:ext>
            </p:extLst>
          </p:nvPr>
        </p:nvGraphicFramePr>
        <p:xfrm>
          <a:off x="3725863" y="950913"/>
          <a:ext cx="2779712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005" name="Equation" r:id="rId8" imgW="1257120" imgH="393480" progId="Equation.3">
                  <p:embed/>
                </p:oleObj>
              </mc:Choice>
              <mc:Fallback>
                <p:oleObj name="Equation" r:id="rId8" imgW="1257120" imgH="393480" progId="Equation.3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5863" y="950913"/>
                        <a:ext cx="2779712" cy="868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28506" y="4010779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20" name="Right Brace 19"/>
          <p:cNvSpPr/>
          <p:nvPr/>
        </p:nvSpPr>
        <p:spPr>
          <a:xfrm rot="16200000">
            <a:off x="4617481" y="1723323"/>
            <a:ext cx="411646" cy="5265101"/>
          </a:xfrm>
          <a:prstGeom prst="rightBrace">
            <a:avLst>
              <a:gd name="adj1" fmla="val 38333"/>
              <a:gd name="adj2" fmla="val 4795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4179" y="5430690"/>
            <a:ext cx="2122697" cy="1288814"/>
          </a:xfrm>
          <a:prstGeom prst="rect">
            <a:avLst/>
          </a:prstGeom>
          <a:noFill/>
          <a:ln w="317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Steady state </a:t>
            </a:r>
          </a:p>
          <a:p>
            <a:pPr>
              <a:lnSpc>
                <a:spcPts val="3000"/>
              </a:lnSpc>
            </a:pP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response </a:t>
            </a:r>
          </a:p>
          <a:p>
            <a:pPr>
              <a:lnSpc>
                <a:spcPts val="30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หาจาก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v(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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3600" b="1" dirty="0" smtClean="0">
              <a:solidFill>
                <a:srgbClr val="00B05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112456" y="4935818"/>
            <a:ext cx="353071" cy="452436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6196483" y="5745417"/>
          <a:ext cx="2528887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006" name="Equation" r:id="rId10" imgW="1091880" imgH="228600" progId="Equation.3">
                  <p:embed/>
                </p:oleObj>
              </mc:Choice>
              <mc:Fallback>
                <p:oleObj name="Equation" r:id="rId10" imgW="1091880" imgH="228600" progId="Equation.3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6483" y="5745417"/>
                        <a:ext cx="2528887" cy="5254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ight Arrow 24"/>
          <p:cNvSpPr/>
          <p:nvPr/>
        </p:nvSpPr>
        <p:spPr>
          <a:xfrm>
            <a:off x="2506982" y="5876925"/>
            <a:ext cx="351028" cy="3469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959195" y="5473009"/>
            <a:ext cx="2783134" cy="1246495"/>
          </a:xfrm>
          <a:prstGeom prst="rect">
            <a:avLst/>
          </a:prstGeom>
          <a:noFill/>
          <a:ln w="317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ที่เวลา </a:t>
            </a:r>
            <a:r>
              <a:rPr lang="en-US" sz="3600" b="1" i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t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=, C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ถูก</a:t>
            </a:r>
            <a:endParaRPr lang="en-US" sz="3600" b="1" dirty="0" smtClean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  <a:sym typeface="Symbol" panose="05050102010706020507" pitchFamily="18" charset="2"/>
            </a:endParaRPr>
          </a:p>
          <a:p>
            <a:pPr>
              <a:lnSpc>
                <a:spcPts val="30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ชาร์จจนเต็ม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เสมือน </a:t>
            </a:r>
            <a:endParaRPr lang="en-US" sz="3600" b="1" dirty="0" smtClean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  <a:sym typeface="Symbol" panose="05050102010706020507" pitchFamily="18" charset="2"/>
            </a:endParaRPr>
          </a:p>
          <a:p>
            <a:pPr>
              <a:lnSpc>
                <a:spcPts val="30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เป็น 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Symbol" panose="05050102010706020507" pitchFamily="18" charset="2"/>
              </a:rPr>
              <a:t>Open circuit</a:t>
            </a:r>
            <a:endParaRPr lang="th-TH" sz="3600" b="1" dirty="0" smtClean="0">
              <a:solidFill>
                <a:srgbClr val="00B05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5683496" y="5834697"/>
            <a:ext cx="351028" cy="3469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344436"/>
              </p:ext>
            </p:extLst>
          </p:nvPr>
        </p:nvGraphicFramePr>
        <p:xfrm>
          <a:off x="404179" y="4410378"/>
          <a:ext cx="7051676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007" name="Equation" r:id="rId12" imgW="2730240" imgH="241200" progId="Equation.3">
                  <p:embed/>
                </p:oleObj>
              </mc:Choice>
              <mc:Fallback>
                <p:oleObj name="Equation" r:id="rId12" imgW="2730240" imgH="24120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179" y="4410378"/>
                        <a:ext cx="7051676" cy="6207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Freeform 30"/>
          <p:cNvSpPr/>
          <p:nvPr/>
        </p:nvSpPr>
        <p:spPr>
          <a:xfrm>
            <a:off x="4695824" y="3137463"/>
            <a:ext cx="2655177" cy="1024962"/>
          </a:xfrm>
          <a:custGeom>
            <a:avLst/>
            <a:gdLst>
              <a:gd name="connsiteX0" fmla="*/ 2876550 w 2876550"/>
              <a:gd name="connsiteY0" fmla="*/ 0 h 952500"/>
              <a:gd name="connsiteX1" fmla="*/ 2571750 w 2876550"/>
              <a:gd name="connsiteY1" fmla="*/ 514350 h 952500"/>
              <a:gd name="connsiteX2" fmla="*/ 1104900 w 2876550"/>
              <a:gd name="connsiteY2" fmla="*/ 561975 h 952500"/>
              <a:gd name="connsiteX3" fmla="*/ 0 w 2876550"/>
              <a:gd name="connsiteY3" fmla="*/ 9525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952500">
                <a:moveTo>
                  <a:pt x="2876550" y="0"/>
                </a:moveTo>
                <a:cubicBezTo>
                  <a:pt x="2871787" y="210344"/>
                  <a:pt x="2867025" y="420688"/>
                  <a:pt x="2571750" y="514350"/>
                </a:cubicBezTo>
                <a:cubicBezTo>
                  <a:pt x="2276475" y="608012"/>
                  <a:pt x="1533525" y="488950"/>
                  <a:pt x="1104900" y="561975"/>
                </a:cubicBezTo>
                <a:cubicBezTo>
                  <a:pt x="676275" y="635000"/>
                  <a:pt x="338137" y="793750"/>
                  <a:pt x="0" y="95250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011127" y="3414593"/>
            <a:ext cx="2988895" cy="577081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Transient response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4"/>
          <a:srcRect l="2122" t="5152" b="-1"/>
          <a:stretch/>
        </p:blipFill>
        <p:spPr>
          <a:xfrm>
            <a:off x="228506" y="2794000"/>
            <a:ext cx="6074678" cy="51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63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352331" y="353179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604567"/>
              </p:ext>
            </p:extLst>
          </p:nvPr>
        </p:nvGraphicFramePr>
        <p:xfrm>
          <a:off x="1922253" y="341708"/>
          <a:ext cx="705167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42" name="Equation" r:id="rId3" imgW="2730240" imgH="228600" progId="Equation.3">
                  <p:embed/>
                </p:oleObj>
              </mc:Choice>
              <mc:Fallback>
                <p:oleObj name="Equation" r:id="rId3" imgW="2730240" imgH="22860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253" y="341708"/>
                        <a:ext cx="7051675" cy="587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146" y="1095338"/>
            <a:ext cx="170110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724623"/>
              </p:ext>
            </p:extLst>
          </p:nvPr>
        </p:nvGraphicFramePr>
        <p:xfrm>
          <a:off x="1987549" y="1047544"/>
          <a:ext cx="688022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43" name="Equation" r:id="rId5" imgW="2971800" imgH="228600" progId="Equation.3">
                  <p:embed/>
                </p:oleObj>
              </mc:Choice>
              <mc:Fallback>
                <p:oleObj name="Equation" r:id="rId5" imgW="2971800" imgH="2286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49" y="1047544"/>
                        <a:ext cx="6880225" cy="5254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66906" y="1864071"/>
            <a:ext cx="135485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ค่าเริ่มต้น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148628"/>
              </p:ext>
            </p:extLst>
          </p:nvPr>
        </p:nvGraphicFramePr>
        <p:xfrm>
          <a:off x="2051050" y="1830388"/>
          <a:ext cx="18113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44" name="Equation" r:id="rId7" imgW="723600" imgH="203040" progId="Equation.3">
                  <p:embed/>
                </p:oleObj>
              </mc:Choice>
              <mc:Fallback>
                <p:oleObj name="Equation" r:id="rId7" imgW="723600" imgH="20304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830388"/>
                        <a:ext cx="1811338" cy="492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7753349" y="1080191"/>
            <a:ext cx="1114425" cy="52546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989909" y="1797642"/>
            <a:ext cx="1020115" cy="52546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060031" y="1609657"/>
            <a:ext cx="3693318" cy="508829"/>
          </a:xfrm>
          <a:custGeom>
            <a:avLst/>
            <a:gdLst>
              <a:gd name="connsiteX0" fmla="*/ 0 w 3238500"/>
              <a:gd name="connsiteY0" fmla="*/ 466725 h 508829"/>
              <a:gd name="connsiteX1" fmla="*/ 190500 w 3238500"/>
              <a:gd name="connsiteY1" fmla="*/ 466725 h 508829"/>
              <a:gd name="connsiteX2" fmla="*/ 1885950 w 3238500"/>
              <a:gd name="connsiteY2" fmla="*/ 476250 h 508829"/>
              <a:gd name="connsiteX3" fmla="*/ 3238500 w 3238500"/>
              <a:gd name="connsiteY3" fmla="*/ 0 h 50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508829">
                <a:moveTo>
                  <a:pt x="0" y="466725"/>
                </a:moveTo>
                <a:lnTo>
                  <a:pt x="190500" y="466725"/>
                </a:lnTo>
                <a:cubicBezTo>
                  <a:pt x="504825" y="468313"/>
                  <a:pt x="1377950" y="554037"/>
                  <a:pt x="1885950" y="476250"/>
                </a:cubicBezTo>
                <a:cubicBezTo>
                  <a:pt x="2393950" y="398463"/>
                  <a:pt x="2816225" y="199231"/>
                  <a:pt x="323850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917747" y="1814311"/>
            <a:ext cx="1019831" cy="577081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เท่ากัน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5996151" y="2194107"/>
            <a:ext cx="772949" cy="1972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239708"/>
              </p:ext>
            </p:extLst>
          </p:nvPr>
        </p:nvGraphicFramePr>
        <p:xfrm>
          <a:off x="6954424" y="2028825"/>
          <a:ext cx="1762125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45" name="Equation" r:id="rId9" imgW="761760" imgH="215640" progId="Equation.3">
                  <p:embed/>
                </p:oleObj>
              </mc:Choice>
              <mc:Fallback>
                <p:oleObj name="Equation" r:id="rId9" imgW="761760" imgH="21564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4424" y="2028825"/>
                        <a:ext cx="1762125" cy="49688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761967"/>
              </p:ext>
            </p:extLst>
          </p:nvPr>
        </p:nvGraphicFramePr>
        <p:xfrm>
          <a:off x="6954424" y="2677387"/>
          <a:ext cx="1322387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46" name="Equation" r:id="rId11" imgW="571320" imgH="215640" progId="Equation.3">
                  <p:embed/>
                </p:oleObj>
              </mc:Choice>
              <mc:Fallback>
                <p:oleObj name="Equation" r:id="rId11" imgW="571320" imgH="21564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4424" y="2677387"/>
                        <a:ext cx="1322387" cy="49688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036509"/>
              </p:ext>
            </p:extLst>
          </p:nvPr>
        </p:nvGraphicFramePr>
        <p:xfrm>
          <a:off x="352331" y="3242826"/>
          <a:ext cx="6666707" cy="555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47" name="Equation" r:id="rId13" imgW="2730240" imgH="228600" progId="Equation.3">
                  <p:embed/>
                </p:oleObj>
              </mc:Choice>
              <mc:Fallback>
                <p:oleObj name="Equation" r:id="rId13" imgW="2730240" imgH="2286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331" y="3242826"/>
                        <a:ext cx="6666707" cy="5553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359113"/>
              </p:ext>
            </p:extLst>
          </p:nvPr>
        </p:nvGraphicFramePr>
        <p:xfrm>
          <a:off x="167803" y="3833622"/>
          <a:ext cx="66643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48" name="Equation" r:id="rId14" imgW="2819160" imgH="393480" progId="Equation.3">
                  <p:embed/>
                </p:oleObj>
              </mc:Choice>
              <mc:Fallback>
                <p:oleObj name="Equation" r:id="rId14" imgW="2819160" imgH="393480" progId="Equation.3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803" y="3833622"/>
                        <a:ext cx="6664325" cy="9255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329787"/>
              </p:ext>
            </p:extLst>
          </p:nvPr>
        </p:nvGraphicFramePr>
        <p:xfrm>
          <a:off x="182563" y="4975225"/>
          <a:ext cx="607695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49" name="Equation" r:id="rId16" imgW="2501640" imgH="393480" progId="Equation.3">
                  <p:embed/>
                </p:oleObj>
              </mc:Choice>
              <mc:Fallback>
                <p:oleObj name="Equation" r:id="rId16" imgW="2501640" imgH="39348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3" y="4975225"/>
                        <a:ext cx="6076950" cy="9509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97203"/>
              </p:ext>
            </p:extLst>
          </p:nvPr>
        </p:nvGraphicFramePr>
        <p:xfrm>
          <a:off x="1533525" y="4525539"/>
          <a:ext cx="696595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50" name="Equation" r:id="rId18" imgW="2946240" imgH="228600" progId="Equation.3">
                  <p:embed/>
                </p:oleObj>
              </mc:Choice>
              <mc:Fallback>
                <p:oleObj name="Equation" r:id="rId18" imgW="2946240" imgH="22860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3525" y="4525539"/>
                        <a:ext cx="6965950" cy="5381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622215"/>
              </p:ext>
            </p:extLst>
          </p:nvPr>
        </p:nvGraphicFramePr>
        <p:xfrm>
          <a:off x="1344335" y="5683113"/>
          <a:ext cx="60801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51" name="Equation" r:id="rId20" imgW="2501640" imgH="228600" progId="Equation.3">
                  <p:embed/>
                </p:oleObj>
              </mc:Choice>
              <mc:Fallback>
                <p:oleObj name="Equation" r:id="rId20" imgW="2501640" imgH="228600" progId="Equation.3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335" y="5683113"/>
                        <a:ext cx="6080125" cy="552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ounded Rectangle 23"/>
          <p:cNvSpPr/>
          <p:nvPr/>
        </p:nvSpPr>
        <p:spPr>
          <a:xfrm>
            <a:off x="1344335" y="6211638"/>
            <a:ext cx="2597564" cy="52546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578785"/>
              </p:ext>
            </p:extLst>
          </p:nvPr>
        </p:nvGraphicFramePr>
        <p:xfrm>
          <a:off x="1071699" y="6223829"/>
          <a:ext cx="287020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52" name="Equation" r:id="rId22" imgW="1180800" imgH="215640" progId="Equation.3">
                  <p:embed/>
                </p:oleObj>
              </mc:Choice>
              <mc:Fallback>
                <p:oleObj name="Equation" r:id="rId22" imgW="1180800" imgH="215640" progId="Equation.3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699" y="6223829"/>
                        <a:ext cx="2870200" cy="5222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12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>
          <a:xfrm>
            <a:off x="5305345" y="1095375"/>
            <a:ext cx="2762330" cy="796740"/>
          </a:xfrm>
          <a:custGeom>
            <a:avLst/>
            <a:gdLst>
              <a:gd name="connsiteX0" fmla="*/ 0 w 3228975"/>
              <a:gd name="connsiteY0" fmla="*/ 733425 h 796740"/>
              <a:gd name="connsiteX1" fmla="*/ 1743075 w 3228975"/>
              <a:gd name="connsiteY1" fmla="*/ 723900 h 796740"/>
              <a:gd name="connsiteX2" fmla="*/ 3228975 w 3228975"/>
              <a:gd name="connsiteY2" fmla="*/ 0 h 79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8975" h="796740">
                <a:moveTo>
                  <a:pt x="0" y="733425"/>
                </a:moveTo>
                <a:cubicBezTo>
                  <a:pt x="602456" y="789781"/>
                  <a:pt x="1204913" y="846138"/>
                  <a:pt x="1743075" y="723900"/>
                </a:cubicBezTo>
                <a:cubicBezTo>
                  <a:pt x="2281238" y="601662"/>
                  <a:pt x="2755106" y="300831"/>
                  <a:pt x="3228975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37174" y="1382224"/>
            <a:ext cx="1019831" cy="577081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เท่ากัน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64</a:t>
            </a:fld>
            <a:endParaRPr lang="en-US" altLang="th-TH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942128"/>
              </p:ext>
            </p:extLst>
          </p:nvPr>
        </p:nvGraphicFramePr>
        <p:xfrm>
          <a:off x="758825" y="220663"/>
          <a:ext cx="3336925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18" name="Equation" r:id="rId3" imgW="1333440" imgH="393480" progId="Equation.3">
                  <p:embed/>
                </p:oleObj>
              </mc:Choice>
              <mc:Fallback>
                <p:oleObj name="Equation" r:id="rId3" imgW="1333440" imgH="39348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25" y="220663"/>
                        <a:ext cx="3336925" cy="9540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5065" y="467903"/>
            <a:ext cx="70083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10684"/>
              </p:ext>
            </p:extLst>
          </p:nvPr>
        </p:nvGraphicFramePr>
        <p:xfrm>
          <a:off x="4914623" y="333375"/>
          <a:ext cx="3652838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19" name="Equation" r:id="rId5" imgW="1460160" imgH="393480" progId="Equation.3">
                  <p:embed/>
                </p:oleObj>
              </mc:Choice>
              <mc:Fallback>
                <p:oleObj name="Equation" r:id="rId5" imgW="1460160" imgH="39348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623" y="333375"/>
                        <a:ext cx="3652838" cy="954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88756" y="464924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039100" y="547688"/>
            <a:ext cx="528361" cy="52546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676043"/>
              </p:ext>
            </p:extLst>
          </p:nvPr>
        </p:nvGraphicFramePr>
        <p:xfrm>
          <a:off x="1503432" y="1549609"/>
          <a:ext cx="3827463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20" name="Equation" r:id="rId7" imgW="1574640" imgH="393480" progId="Equation.3">
                  <p:embed/>
                </p:oleObj>
              </mc:Choice>
              <mc:Fallback>
                <p:oleObj name="Equation" r:id="rId7" imgW="1574640" imgH="393480" progId="Equation.3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3432" y="1549609"/>
                        <a:ext cx="3827463" cy="9509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2714154" y="1776247"/>
            <a:ext cx="2638239" cy="52546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0465" y="1558712"/>
            <a:ext cx="1374094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จากสไลด์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ก่อนหน้า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065296"/>
              </p:ext>
            </p:extLst>
          </p:nvPr>
        </p:nvGraphicFramePr>
        <p:xfrm>
          <a:off x="5514975" y="2392971"/>
          <a:ext cx="3424238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21" name="Equation" r:id="rId9" imgW="1409400" imgH="215640" progId="Equation.3">
                  <p:embed/>
                </p:oleObj>
              </mc:Choice>
              <mc:Fallback>
                <p:oleObj name="Equation" r:id="rId9" imgW="1409400" imgH="21564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4975" y="2392971"/>
                        <a:ext cx="3424238" cy="52228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331456"/>
              </p:ext>
            </p:extLst>
          </p:nvPr>
        </p:nvGraphicFramePr>
        <p:xfrm>
          <a:off x="6056313" y="3265488"/>
          <a:ext cx="1881187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22" name="Equation" r:id="rId11" imgW="774360" imgH="215640" progId="Equation.3">
                  <p:embed/>
                </p:oleObj>
              </mc:Choice>
              <mc:Fallback>
                <p:oleObj name="Equation" r:id="rId11" imgW="774360" imgH="21564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6313" y="3265488"/>
                        <a:ext cx="1881187" cy="52228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Down Arrow 15"/>
          <p:cNvSpPr/>
          <p:nvPr/>
        </p:nvSpPr>
        <p:spPr>
          <a:xfrm>
            <a:off x="6840261" y="1959305"/>
            <a:ext cx="313014" cy="3424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6840261" y="2892395"/>
            <a:ext cx="313014" cy="3424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92964" y="4074899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938974"/>
              </p:ext>
            </p:extLst>
          </p:nvPr>
        </p:nvGraphicFramePr>
        <p:xfrm>
          <a:off x="817512" y="4374167"/>
          <a:ext cx="756602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23" name="Equation" r:id="rId13" imgW="3098520" imgH="228600" progId="Equation.3">
                  <p:embed/>
                </p:oleObj>
              </mc:Choice>
              <mc:Fallback>
                <p:oleObj name="Equation" r:id="rId13" imgW="3098520" imgH="228600" progId="Equation.3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512" y="4374167"/>
                        <a:ext cx="7566025" cy="555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997456"/>
              </p:ext>
            </p:extLst>
          </p:nvPr>
        </p:nvGraphicFramePr>
        <p:xfrm>
          <a:off x="888641" y="4969780"/>
          <a:ext cx="2000250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24" name="Equation" r:id="rId15" imgW="812520" imgH="393480" progId="Equation.3">
                  <p:embed/>
                </p:oleObj>
              </mc:Choice>
              <mc:Fallback>
                <p:oleObj name="Equation" r:id="rId15" imgW="812520" imgH="39348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641" y="4969780"/>
                        <a:ext cx="2000250" cy="9636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61904" y="5045563"/>
            <a:ext cx="6077309" cy="81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2127F-20FA-40E4-9952-A014E63E5565}" type="slidenum">
              <a:rPr lang="en-US" altLang="th-TH" smtClean="0"/>
              <a:pPr/>
              <a:t>65</a:t>
            </a:fld>
            <a:endParaRPr lang="en-US" altLang="th-T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104" b="12760"/>
          <a:stretch/>
        </p:blipFill>
        <p:spPr>
          <a:xfrm>
            <a:off x="257175" y="832843"/>
            <a:ext cx="6905625" cy="52027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3534" y="240373"/>
            <a:ext cx="38266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กราฟของ </a:t>
            </a:r>
            <a:r>
              <a:rPr lang="en-US" sz="4000" b="1" i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</a:t>
            </a:r>
            <a:r>
              <a:rPr lang="en-US" sz="40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4000" b="1" i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40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th-TH" sz="40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ทั้ง 3 กรณี</a:t>
            </a:r>
            <a:endParaRPr lang="th-TH" sz="4000" b="1" dirty="0" smtClean="0">
              <a:solidFill>
                <a:srgbClr val="00B05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517472"/>
              </p:ext>
            </p:extLst>
          </p:nvPr>
        </p:nvGraphicFramePr>
        <p:xfrm>
          <a:off x="3824019" y="4146186"/>
          <a:ext cx="3164874" cy="804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95" name="Equation" r:id="rId4" imgW="1536480" imgH="393480" progId="Equation.3">
                  <p:embed/>
                </p:oleObj>
              </mc:Choice>
              <mc:Fallback>
                <p:oleObj name="Equation" r:id="rId4" imgW="1536480" imgH="39348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4019" y="4146186"/>
                        <a:ext cx="3164874" cy="8048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380075"/>
              </p:ext>
            </p:extLst>
          </p:nvPr>
        </p:nvGraphicFramePr>
        <p:xfrm>
          <a:off x="4824074" y="2358066"/>
          <a:ext cx="3192297" cy="48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96" name="Equation" r:id="rId6" imgW="1485720" imgH="228600" progId="Equation.3">
                  <p:embed/>
                </p:oleObj>
              </mc:Choice>
              <mc:Fallback>
                <p:oleObj name="Equation" r:id="rId6" imgW="148572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4074" y="2358066"/>
                        <a:ext cx="3192297" cy="4877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592318" y="4334967"/>
            <a:ext cx="2231701" cy="57708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Over-damped</a:t>
            </a:r>
            <a:endParaRPr lang="th-TH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0374" y="1065368"/>
            <a:ext cx="2446504" cy="57708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Under-damped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586649"/>
              </p:ext>
            </p:extLst>
          </p:nvPr>
        </p:nvGraphicFramePr>
        <p:xfrm>
          <a:off x="2163986" y="1520036"/>
          <a:ext cx="6701005" cy="492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97" name="Equation" r:id="rId8" imgW="3098520" imgH="228600" progId="Equation.3">
                  <p:embed/>
                </p:oleObj>
              </mc:Choice>
              <mc:Fallback>
                <p:oleObj name="Equation" r:id="rId8" imgW="3098520" imgH="22860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3986" y="1520036"/>
                        <a:ext cx="6701005" cy="49210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3986" y="2388655"/>
            <a:ext cx="2593769" cy="44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85724"/>
            <a:ext cx="8472487" cy="1314450"/>
          </a:xfrm>
        </p:spPr>
        <p:txBody>
          <a:bodyPr/>
          <a:lstStyle/>
          <a:p>
            <a:r>
              <a:rPr lang="en-US" altLang="th-TH" sz="4000" dirty="0"/>
              <a:t>8.5 Step-Response </a:t>
            </a:r>
            <a:r>
              <a:rPr lang="en-US" altLang="th-TH" sz="4000" dirty="0" smtClean="0"/>
              <a:t>Parallel RLC Circuits</a:t>
            </a:r>
            <a:endParaRPr lang="en-US" altLang="th-TH" sz="4000" dirty="0"/>
          </a:p>
        </p:txBody>
      </p:sp>
      <p:pic>
        <p:nvPicPr>
          <p:cNvPr id="238606" name="Picture 14" descr="08-022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4800" y="1843087"/>
            <a:ext cx="4267200" cy="1465263"/>
          </a:xfrm>
          <a:noFill/>
          <a:ln/>
        </p:spPr>
      </p:pic>
      <p:sp>
        <p:nvSpPr>
          <p:cNvPr id="13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3E278-9790-47FA-B093-D8A021346FAC}" type="slidenum">
              <a:rPr lang="en-US" altLang="th-TH"/>
              <a:pPr/>
              <a:t>66</a:t>
            </a:fld>
            <a:endParaRPr lang="en-US" altLang="th-TH"/>
          </a:p>
        </p:txBody>
      </p:sp>
      <p:sp>
        <p:nvSpPr>
          <p:cNvPr id="238595" name="Rectangle 3"/>
          <p:cNvSpPr>
            <a:spLocks noChangeArrowheads="1"/>
          </p:cNvSpPr>
          <p:nvPr/>
        </p:nvSpPr>
        <p:spPr bwMode="auto">
          <a:xfrm>
            <a:off x="762000" y="1861421"/>
            <a:ext cx="35433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90513" indent="-290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/>
            <a:r>
              <a:rPr lang="en-US" altLang="th-TH" sz="2400" dirty="0">
                <a:latin typeface="Verdana" panose="020B0604030504040204" pitchFamily="34" charset="0"/>
              </a:rPr>
              <a:t>The step response     is obtained by the sudden application    of a dc source.</a:t>
            </a:r>
          </a:p>
        </p:txBody>
      </p:sp>
      <p:sp>
        <p:nvSpPr>
          <p:cNvPr id="238600" name="Text Box 8"/>
          <p:cNvSpPr txBox="1">
            <a:spLocks noChangeArrowheads="1"/>
          </p:cNvSpPr>
          <p:nvPr/>
        </p:nvSpPr>
        <p:spPr bwMode="auto">
          <a:xfrm>
            <a:off x="1314450" y="3717366"/>
            <a:ext cx="2133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th-TH" sz="2400" b="1" dirty="0">
                <a:solidFill>
                  <a:srgbClr val="0000FF"/>
                </a:solidFill>
              </a:rPr>
              <a:t>The 2</a:t>
            </a:r>
            <a:r>
              <a:rPr lang="en-US" altLang="th-TH" sz="2400" b="1" baseline="30000" dirty="0">
                <a:solidFill>
                  <a:srgbClr val="0000FF"/>
                </a:solidFill>
              </a:rPr>
              <a:t>nd</a:t>
            </a:r>
            <a:r>
              <a:rPr lang="en-US" altLang="th-TH" sz="2400" b="1" dirty="0">
                <a:solidFill>
                  <a:srgbClr val="0000FF"/>
                </a:solidFill>
              </a:rPr>
              <a:t> order of expression</a:t>
            </a:r>
          </a:p>
        </p:txBody>
      </p:sp>
      <p:sp>
        <p:nvSpPr>
          <p:cNvPr id="238602" name="Rectangle 10"/>
          <p:cNvSpPr>
            <a:spLocks noChangeArrowheads="1"/>
          </p:cNvSpPr>
          <p:nvPr/>
        </p:nvSpPr>
        <p:spPr bwMode="auto">
          <a:xfrm>
            <a:off x="342901" y="4793824"/>
            <a:ext cx="855949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504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5138" indent="-290513">
              <a:tabLst>
                <a:tab pos="504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504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504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504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04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04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04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048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th-TH" sz="2000" dirty="0">
                <a:latin typeface="Verdana" panose="020B0604030504040204" pitchFamily="34" charset="0"/>
              </a:rPr>
              <a:t>It has the same form as the equation for source-free parallel RLC circuit. </a:t>
            </a:r>
          </a:p>
          <a:p>
            <a:pPr lvl="1">
              <a:buFontTx/>
              <a:buChar char="•"/>
            </a:pPr>
            <a:r>
              <a:rPr lang="en-US" altLang="th-TH" sz="2000" dirty="0">
                <a:latin typeface="Verdana" panose="020B0604030504040204" pitchFamily="34" charset="0"/>
              </a:rPr>
              <a:t>The same coefficients (important in determining the frequency parameters). </a:t>
            </a:r>
          </a:p>
          <a:p>
            <a:pPr lvl="1">
              <a:buFontTx/>
              <a:buChar char="•"/>
            </a:pPr>
            <a:r>
              <a:rPr lang="en-US" altLang="th-TH" sz="2000" dirty="0">
                <a:latin typeface="Verdana" panose="020B0604030504040204" pitchFamily="34" charset="0"/>
              </a:rPr>
              <a:t>Different circuit variable in the equation. </a:t>
            </a:r>
          </a:p>
        </p:txBody>
      </p:sp>
      <p:graphicFrame>
        <p:nvGraphicFramePr>
          <p:cNvPr id="23860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290879"/>
              </p:ext>
            </p:extLst>
          </p:nvPr>
        </p:nvGraphicFramePr>
        <p:xfrm>
          <a:off x="3613610" y="3538685"/>
          <a:ext cx="3749216" cy="1042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36" name="Equation" r:id="rId5" imgW="1498600" imgH="419100" progId="Equation.3">
                  <p:embed/>
                </p:oleObj>
              </mc:Choice>
              <mc:Fallback>
                <p:oleObj name="Equation" r:id="rId5" imgW="1498600" imgH="419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610" y="3538685"/>
                        <a:ext cx="3749216" cy="104275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66700" y="801390"/>
            <a:ext cx="86356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ผลตอบสนองของวงจร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RLC</a:t>
            </a: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ขนานที่มีต่อ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DC Step Source </a:t>
            </a:r>
            <a:endParaRPr lang="th-TH" sz="4000" b="1" dirty="0" smtClean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880" y="1335687"/>
            <a:ext cx="85202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(เกิดขึ้นเมื่อเราสับสวิตซ์จ่ายกระแสไฟฟ้า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DC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ให้วงจรอนุกรม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RLC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2127F-20FA-40E4-9952-A014E63E5565}" type="slidenum">
              <a:rPr lang="en-US" altLang="th-TH" smtClean="0"/>
              <a:pPr/>
              <a:t>67</a:t>
            </a:fld>
            <a:endParaRPr lang="en-US" altLang="th-TH"/>
          </a:p>
        </p:txBody>
      </p:sp>
      <p:sp>
        <p:nvSpPr>
          <p:cNvPr id="9" name="TextBox 8"/>
          <p:cNvSpPr txBox="1"/>
          <p:nvPr/>
        </p:nvSpPr>
        <p:spPr>
          <a:xfrm>
            <a:off x="529364" y="295191"/>
            <a:ext cx="73449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10258" y="265930"/>
            <a:ext cx="28729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</a:t>
            </a:r>
            <a:r>
              <a:rPr lang="en-US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ที่เวลา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&gt; 0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023657"/>
              </p:ext>
            </p:extLst>
          </p:nvPr>
        </p:nvGraphicFramePr>
        <p:xfrm>
          <a:off x="5452785" y="644935"/>
          <a:ext cx="2862263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199" name="Equation" r:id="rId3" imgW="1143000" imgH="228600" progId="Equation.3">
                  <p:embed/>
                </p:oleObj>
              </mc:Choice>
              <mc:Fallback>
                <p:oleObj name="Equation" r:id="rId3" imgW="1143000" imgH="22860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2785" y="644935"/>
                        <a:ext cx="2862263" cy="554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351774" y="1451073"/>
            <a:ext cx="1008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964813"/>
              </p:ext>
            </p:extLst>
          </p:nvPr>
        </p:nvGraphicFramePr>
        <p:xfrm>
          <a:off x="6351771" y="1451073"/>
          <a:ext cx="89058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200" name="Equation" r:id="rId5" imgW="355320" imgH="215640" progId="Equation.3">
                  <p:embed/>
                </p:oleObj>
              </mc:Choice>
              <mc:Fallback>
                <p:oleObj name="Equation" r:id="rId5" imgW="355320" imgH="21564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1771" y="1451073"/>
                        <a:ext cx="890588" cy="52387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938841" y="2637852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017061"/>
              </p:ext>
            </p:extLst>
          </p:nvPr>
        </p:nvGraphicFramePr>
        <p:xfrm>
          <a:off x="4764708" y="2362879"/>
          <a:ext cx="2640012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201" name="Equation" r:id="rId7" imgW="1054080" imgH="393480" progId="Equation.3">
                  <p:embed/>
                </p:oleObj>
              </mc:Choice>
              <mc:Fallback>
                <p:oleObj name="Equation" r:id="rId7" imgW="1054080" imgH="39348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4708" y="2362879"/>
                        <a:ext cx="2640012" cy="9540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77329" y="3638338"/>
            <a:ext cx="401744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เนื่องจากแรงดันตกคร่อม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621776"/>
              </p:ext>
            </p:extLst>
          </p:nvPr>
        </p:nvGraphicFramePr>
        <p:xfrm>
          <a:off x="7337665" y="1269510"/>
          <a:ext cx="1527175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202" name="Equation" r:id="rId9" imgW="609480" imgH="393480" progId="Equation.3">
                  <p:embed/>
                </p:oleObj>
              </mc:Choice>
              <mc:Fallback>
                <p:oleObj name="Equation" r:id="rId9" imgW="609480" imgH="39348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7665" y="1269510"/>
                        <a:ext cx="1527175" cy="9540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938838" y="3683949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153464"/>
              </p:ext>
            </p:extLst>
          </p:nvPr>
        </p:nvGraphicFramePr>
        <p:xfrm>
          <a:off x="6918325" y="3398838"/>
          <a:ext cx="178276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203" name="Equation" r:id="rId11" imgW="711000" imgH="419040" progId="Equation.3">
                  <p:embed/>
                </p:oleObj>
              </mc:Choice>
              <mc:Fallback>
                <p:oleObj name="Equation" r:id="rId11" imgW="711000" imgH="41904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8325" y="3398838"/>
                        <a:ext cx="1782763" cy="1016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Arrow Connector 19"/>
          <p:cNvCxnSpPr/>
          <p:nvPr/>
        </p:nvCxnSpPr>
        <p:spPr>
          <a:xfrm flipH="1" flipV="1">
            <a:off x="6714039" y="3167858"/>
            <a:ext cx="331287" cy="4762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3850" y="4524831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561704"/>
              </p:ext>
            </p:extLst>
          </p:nvPr>
        </p:nvGraphicFramePr>
        <p:xfrm>
          <a:off x="1452517" y="4215419"/>
          <a:ext cx="3436937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204" name="Equation" r:id="rId13" imgW="1371600" imgH="419040" progId="Equation.3">
                  <p:embed/>
                </p:oleObj>
              </mc:Choice>
              <mc:Fallback>
                <p:oleObj name="Equation" r:id="rId13" imgW="1371600" imgH="419040" progId="Equation.3">
                  <p:embed/>
                  <p:pic>
                    <p:nvPicPr>
                      <p:cNvPr id="3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517" y="4215419"/>
                        <a:ext cx="3436937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23850" y="5766426"/>
            <a:ext cx="206819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จัดรูปใหม่จะได้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5"/>
          <a:srcRect l="2386"/>
          <a:stretch/>
        </p:blipFill>
        <p:spPr>
          <a:xfrm>
            <a:off x="209549" y="803125"/>
            <a:ext cx="4108279" cy="1660154"/>
          </a:xfrm>
          <a:prstGeom prst="rect">
            <a:avLst/>
          </a:prstGeom>
        </p:spPr>
      </p:pic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547603"/>
              </p:ext>
            </p:extLst>
          </p:nvPr>
        </p:nvGraphicFramePr>
        <p:xfrm>
          <a:off x="5143627" y="1251846"/>
          <a:ext cx="1112838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205" name="Equation" r:id="rId16" imgW="444240" imgH="393480" progId="Equation.3">
                  <p:embed/>
                </p:oleObj>
              </mc:Choice>
              <mc:Fallback>
                <p:oleObj name="Equation" r:id="rId16" imgW="444240" imgH="393480" progId="Equation.3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627" y="1251846"/>
                        <a:ext cx="1112838" cy="95408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492044"/>
              </p:ext>
            </p:extLst>
          </p:nvPr>
        </p:nvGraphicFramePr>
        <p:xfrm>
          <a:off x="4363371" y="3429794"/>
          <a:ext cx="1336675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206" name="Equation" r:id="rId18" imgW="533160" imgH="393480" progId="Equation.3">
                  <p:embed/>
                </p:oleObj>
              </mc:Choice>
              <mc:Fallback>
                <p:oleObj name="Equation" r:id="rId18" imgW="533160" imgH="39348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3371" y="3429794"/>
                        <a:ext cx="1336675" cy="954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Arrow Connector 30"/>
          <p:cNvCxnSpPr/>
          <p:nvPr/>
        </p:nvCxnSpPr>
        <p:spPr>
          <a:xfrm flipV="1">
            <a:off x="4533567" y="3009673"/>
            <a:ext cx="299737" cy="6707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871431"/>
              </p:ext>
            </p:extLst>
          </p:nvPr>
        </p:nvGraphicFramePr>
        <p:xfrm>
          <a:off x="2808827" y="5401706"/>
          <a:ext cx="3749216" cy="1042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207" name="Equation" r:id="rId20" imgW="1498600" imgH="419100" progId="Equation.3">
                  <p:embed/>
                </p:oleObj>
              </mc:Choice>
              <mc:Fallback>
                <p:oleObj name="Equation" r:id="rId20" imgW="1498600" imgH="419100" progId="Equation.3">
                  <p:embed/>
                  <p:pic>
                    <p:nvPicPr>
                      <p:cNvPr id="23860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8827" y="5401706"/>
                        <a:ext cx="3749216" cy="104275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73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73546"/>
            <a:ext cx="8243887" cy="665162"/>
          </a:xfrm>
        </p:spPr>
        <p:txBody>
          <a:bodyPr/>
          <a:lstStyle/>
          <a:p>
            <a:r>
              <a:rPr lang="en-US" altLang="th-TH" sz="4000" dirty="0"/>
              <a:t>8.3 Source-Free </a:t>
            </a:r>
            <a:r>
              <a:rPr lang="en-US" altLang="th-TH" sz="4000" dirty="0" smtClean="0"/>
              <a:t>Parallel RLC Circuits</a:t>
            </a:r>
            <a:endParaRPr lang="en-US" altLang="th-TH" sz="4000" dirty="0"/>
          </a:p>
        </p:txBody>
      </p:sp>
      <p:pic>
        <p:nvPicPr>
          <p:cNvPr id="209931" name="Picture 11" descr="08-013"/>
          <p:cNvPicPr>
            <a:picLocks noGrp="1" noChangeAspect="1" noChangeArrowheads="1"/>
          </p:cNvPicPr>
          <p:nvPr>
            <p:ph sz="quarter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"/>
          <a:stretch/>
        </p:blipFill>
        <p:spPr>
          <a:xfrm>
            <a:off x="228599" y="1676400"/>
            <a:ext cx="3217585" cy="2133600"/>
          </a:xfrm>
          <a:noFill/>
          <a:ln/>
        </p:spPr>
      </p:pic>
      <p:sp>
        <p:nvSpPr>
          <p:cNvPr id="17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97F85-6CDA-4273-A987-3997A92A7EE9}" type="slidenum">
              <a:rPr lang="en-US" altLang="th-TH"/>
              <a:pPr/>
              <a:t>68</a:t>
            </a:fld>
            <a:endParaRPr lang="en-US" altLang="th-TH"/>
          </a:p>
        </p:txBody>
      </p:sp>
      <p:sp>
        <p:nvSpPr>
          <p:cNvPr id="209925" name="Rectangle 5"/>
          <p:cNvSpPr>
            <a:spLocks noChangeArrowheads="1"/>
          </p:cNvSpPr>
          <p:nvPr/>
        </p:nvSpPr>
        <p:spPr bwMode="auto">
          <a:xfrm>
            <a:off x="0" y="31003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09933" name="Rectangle 13"/>
          <p:cNvSpPr>
            <a:spLocks noChangeArrowheads="1"/>
          </p:cNvSpPr>
          <p:nvPr/>
        </p:nvSpPr>
        <p:spPr bwMode="auto">
          <a:xfrm>
            <a:off x="0" y="31194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209932" name="Object 12"/>
          <p:cNvGraphicFramePr>
            <a:graphicFrameLocks noChangeAspect="1"/>
          </p:cNvGraphicFramePr>
          <p:nvPr>
            <p:extLst/>
          </p:nvPr>
        </p:nvGraphicFramePr>
        <p:xfrm>
          <a:off x="4413858" y="5538892"/>
          <a:ext cx="30480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38" name="Equation" r:id="rId5" imgW="1498600" imgH="419100" progId="Equation.3">
                  <p:embed/>
                </p:oleObj>
              </mc:Choice>
              <mc:Fallback>
                <p:oleObj name="Equation" r:id="rId5" imgW="1498600" imgH="419100" progId="Equation.3">
                  <p:embed/>
                  <p:pic>
                    <p:nvPicPr>
                      <p:cNvPr id="20993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858" y="5538892"/>
                        <a:ext cx="3048000" cy="8540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36" name="Object 16"/>
          <p:cNvGraphicFramePr>
            <a:graphicFrameLocks noChangeAspect="1"/>
          </p:cNvGraphicFramePr>
          <p:nvPr>
            <p:extLst/>
          </p:nvPr>
        </p:nvGraphicFramePr>
        <p:xfrm>
          <a:off x="4516492" y="2221028"/>
          <a:ext cx="2434487" cy="923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39" name="Equation" r:id="rId7" imgW="1231366" imgH="469696" progId="Equation.3">
                  <p:embed/>
                </p:oleObj>
              </mc:Choice>
              <mc:Fallback>
                <p:oleObj name="Equation" r:id="rId7" imgW="1231366" imgH="469696" progId="Equation.3">
                  <p:embed/>
                  <p:pic>
                    <p:nvPicPr>
                      <p:cNvPr id="20993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492" y="2221028"/>
                        <a:ext cx="2434487" cy="92380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38" name="Rectangle 18"/>
          <p:cNvSpPr>
            <a:spLocks noChangeArrowheads="1"/>
          </p:cNvSpPr>
          <p:nvPr/>
        </p:nvSpPr>
        <p:spPr bwMode="auto">
          <a:xfrm>
            <a:off x="0" y="1795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graphicFrame>
        <p:nvGraphicFramePr>
          <p:cNvPr id="209935" name="Object 15"/>
          <p:cNvGraphicFramePr>
            <a:graphicFrameLocks noChangeAspect="1"/>
          </p:cNvGraphicFramePr>
          <p:nvPr>
            <p:extLst/>
          </p:nvPr>
        </p:nvGraphicFramePr>
        <p:xfrm>
          <a:off x="3549650" y="3585219"/>
          <a:ext cx="5245100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40" name="Equation" r:id="rId9" imgW="2577960" imgH="469800" progId="Equation.3">
                  <p:embed/>
                </p:oleObj>
              </mc:Choice>
              <mc:Fallback>
                <p:oleObj name="Equation" r:id="rId9" imgW="2577960" imgH="469800" progId="Equation.3">
                  <p:embed/>
                  <p:pic>
                    <p:nvPicPr>
                      <p:cNvPr id="20993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50" y="3585219"/>
                        <a:ext cx="5245100" cy="96361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41" name="Rectangle 21"/>
          <p:cNvSpPr>
            <a:spLocks noChangeArrowheads="1"/>
          </p:cNvSpPr>
          <p:nvPr/>
        </p:nvSpPr>
        <p:spPr bwMode="auto">
          <a:xfrm>
            <a:off x="3962400" y="4622017"/>
            <a:ext cx="4724400" cy="913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lnSpc>
                <a:spcPts val="3200"/>
              </a:lnSpc>
            </a:pP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Taking the derivative with    </a:t>
            </a:r>
            <a:r>
              <a:rPr lang="en-US" alt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respect </a:t>
            </a: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to </a:t>
            </a:r>
            <a:r>
              <a:rPr lang="en-US" altLang="th-TH" sz="3600" b="1" i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alt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and dividing by C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8200" y="792088"/>
            <a:ext cx="7035900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การวิเคราะห์วงจรขนาน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RLC</a:t>
            </a: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แบบ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 free</a:t>
            </a:r>
            <a:endParaRPr lang="th-TH" sz="4000" b="1" dirty="0" smtClean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09538" y="1736957"/>
            <a:ext cx="335700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ให้ค่าเริ่มต้นของวงจรเป็น</a:t>
            </a:r>
          </a:p>
        </p:txBody>
      </p:sp>
      <p:graphicFrame>
        <p:nvGraphicFramePr>
          <p:cNvPr id="19" name="Object 16"/>
          <p:cNvGraphicFramePr>
            <a:graphicFrameLocks noChangeAspect="1"/>
          </p:cNvGraphicFramePr>
          <p:nvPr>
            <p:extLst/>
          </p:nvPr>
        </p:nvGraphicFramePr>
        <p:xfrm>
          <a:off x="7656833" y="2446038"/>
          <a:ext cx="11303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41" name="Equation" r:id="rId11" imgW="571320" imgH="228600" progId="Equation.3">
                  <p:embed/>
                </p:oleObj>
              </mc:Choice>
              <mc:Fallback>
                <p:oleObj name="Equation" r:id="rId11" imgW="571320" imgH="228600" progId="Equation.3">
                  <p:embed/>
                  <p:pic>
                    <p:nvPicPr>
                      <p:cNvPr id="19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6833" y="2446038"/>
                        <a:ext cx="1130300" cy="44926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904339" y="2453402"/>
            <a:ext cx="70884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0022" y="1260394"/>
            <a:ext cx="622317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วงจรนี้ทำงานได้จากพลังงานที่สะสมใน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endParaRPr lang="th-TH" sz="36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28872" y="3148404"/>
            <a:ext cx="2868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KCL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Node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บน</a:t>
            </a: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762000" y="5535087"/>
            <a:ext cx="2514600" cy="94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lnSpc>
                <a:spcPts val="3200"/>
              </a:lnSpc>
            </a:pP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ได้สมการเชิง</a:t>
            </a:r>
          </a:p>
          <a:p>
            <a:pPr eaLnBrk="1" hangingPunct="1">
              <a:lnSpc>
                <a:spcPts val="3200"/>
              </a:lnSpc>
            </a:pPr>
            <a:r>
              <a:rPr lang="th-TH" alt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อนุพันธ์อันดับที่ 2 </a:t>
            </a:r>
            <a:endParaRPr lang="en-US" altLang="th-TH" sz="36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3352800" y="5867400"/>
            <a:ext cx="381000" cy="3762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11919"/>
            <a:ext cx="8534400" cy="838200"/>
          </a:xfrm>
        </p:spPr>
        <p:txBody>
          <a:bodyPr>
            <a:normAutofit/>
          </a:bodyPr>
          <a:lstStyle/>
          <a:p>
            <a:r>
              <a:rPr lang="en-US" altLang="th-TH" sz="4000" dirty="0"/>
              <a:t>8.5 Step-Response Parallel </a:t>
            </a:r>
            <a:r>
              <a:rPr lang="en-US" altLang="th-TH" sz="4000" dirty="0" smtClean="0"/>
              <a:t>RLC Circuits</a:t>
            </a:r>
            <a:endParaRPr lang="en-US" altLang="th-TH" sz="4000" dirty="0"/>
          </a:p>
        </p:txBody>
      </p:sp>
      <p:sp>
        <p:nvSpPr>
          <p:cNvPr id="22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DB233-4168-4639-872E-A6F0990EBF07}" type="slidenum">
              <a:rPr lang="en-US" altLang="th-TH"/>
              <a:pPr/>
              <a:t>69</a:t>
            </a:fld>
            <a:endParaRPr lang="en-US" altLang="th-TH"/>
          </a:p>
        </p:txBody>
      </p:sp>
      <p:sp>
        <p:nvSpPr>
          <p:cNvPr id="239619" name="Rectangle 3"/>
          <p:cNvSpPr>
            <a:spLocks noChangeArrowheads="1"/>
          </p:cNvSpPr>
          <p:nvPr/>
        </p:nvSpPr>
        <p:spPr bwMode="auto">
          <a:xfrm>
            <a:off x="0" y="31003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39620" name="Rectangle 4"/>
          <p:cNvSpPr>
            <a:spLocks noChangeArrowheads="1"/>
          </p:cNvSpPr>
          <p:nvPr/>
        </p:nvSpPr>
        <p:spPr bwMode="auto">
          <a:xfrm>
            <a:off x="0" y="3133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239621" name="Rectangle 5"/>
          <p:cNvSpPr>
            <a:spLocks noChangeArrowheads="1"/>
          </p:cNvSpPr>
          <p:nvPr/>
        </p:nvSpPr>
        <p:spPr bwMode="auto">
          <a:xfrm>
            <a:off x="457200" y="849868"/>
            <a:ext cx="85344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/>
            <a:r>
              <a:rPr lang="en-US" altLang="th-TH" sz="2400" dirty="0">
                <a:latin typeface="Arial" panose="020B0604020202020204" pitchFamily="34" charset="0"/>
                <a:cs typeface="Times New Roman" panose="02020603050405020304" pitchFamily="18" charset="0"/>
              </a:rPr>
              <a:t>The solution of the equation should have two components:</a:t>
            </a:r>
            <a:endParaRPr lang="en-US" altLang="th-TH" sz="1700" dirty="0">
              <a:latin typeface="Arial" panose="020B0604020202020204" pitchFamily="34" charset="0"/>
            </a:endParaRPr>
          </a:p>
          <a:p>
            <a:r>
              <a:rPr lang="en-US" altLang="th-TH" sz="2400" dirty="0">
                <a:latin typeface="Arial" panose="020B06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altLang="th-TH" sz="2400" u="sng" dirty="0">
                <a:solidFill>
                  <a:srgbClr val="FF33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transient </a:t>
            </a:r>
            <a:r>
              <a:rPr lang="en-US" altLang="th-TH" sz="2400" u="sng" dirty="0" smtClean="0">
                <a:solidFill>
                  <a:srgbClr val="FF33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response</a:t>
            </a:r>
            <a:r>
              <a:rPr lang="en-US" altLang="th-TH" sz="24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          &amp; </a:t>
            </a:r>
            <a:r>
              <a:rPr lang="en-US" altLang="th-TH" sz="2400" dirty="0">
                <a:latin typeface="Arial" panose="020B06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altLang="th-TH" sz="2400" u="sng" dirty="0">
                <a:solidFill>
                  <a:srgbClr val="FF33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steady-state </a:t>
            </a:r>
            <a:r>
              <a:rPr lang="en-US" altLang="th-TH" sz="2400" u="sng" dirty="0" smtClean="0">
                <a:solidFill>
                  <a:srgbClr val="FF33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response</a:t>
            </a:r>
            <a:endParaRPr lang="en-US" altLang="th-TH" sz="2800" dirty="0">
              <a:latin typeface="Arial" panose="020B0604020202020204" pitchFamily="34" charset="0"/>
            </a:endParaRPr>
          </a:p>
        </p:txBody>
      </p:sp>
      <p:graphicFrame>
        <p:nvGraphicFramePr>
          <p:cNvPr id="2396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047710"/>
              </p:ext>
            </p:extLst>
          </p:nvPr>
        </p:nvGraphicFramePr>
        <p:xfrm>
          <a:off x="1017132" y="2185223"/>
          <a:ext cx="2176463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60" name="Equation" r:id="rId4" imgW="901440" imgH="228600" progId="Equation.3">
                  <p:embed/>
                </p:oleObj>
              </mc:Choice>
              <mc:Fallback>
                <p:oleObj name="Equation" r:id="rId4" imgW="90144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132" y="2185223"/>
                        <a:ext cx="2176463" cy="54610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623" name="Rectangle 7"/>
          <p:cNvSpPr>
            <a:spLocks noChangeArrowheads="1"/>
          </p:cNvSpPr>
          <p:nvPr/>
        </p:nvSpPr>
        <p:spPr bwMode="auto">
          <a:xfrm>
            <a:off x="97630" y="2817481"/>
            <a:ext cx="89630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231775" indent="-231775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/>
            <a:r>
              <a:rPr lang="en-US" altLang="th-TH" sz="2400" dirty="0">
                <a:cs typeface="Times New Roman" panose="02020603050405020304" pitchFamily="18" charset="0"/>
              </a:rPr>
              <a:t>The transient </a:t>
            </a:r>
            <a:r>
              <a:rPr lang="en-US" altLang="th-TH" sz="2400" dirty="0" smtClean="0">
                <a:cs typeface="Times New Roman" panose="02020603050405020304" pitchFamily="18" charset="0"/>
              </a:rPr>
              <a:t>response is </a:t>
            </a:r>
            <a:r>
              <a:rPr lang="en-US" altLang="th-TH" sz="2400" dirty="0">
                <a:cs typeface="Times New Roman" panose="02020603050405020304" pitchFamily="18" charset="0"/>
              </a:rPr>
              <a:t>the same as that for source-free case</a:t>
            </a:r>
            <a:endParaRPr lang="en-US" altLang="th-TH" sz="2000" dirty="0"/>
          </a:p>
        </p:txBody>
      </p:sp>
      <p:sp>
        <p:nvSpPr>
          <p:cNvPr id="239624" name="Rectangle 8"/>
          <p:cNvSpPr>
            <a:spLocks noChangeArrowheads="1"/>
          </p:cNvSpPr>
          <p:nvPr/>
        </p:nvSpPr>
        <p:spPr bwMode="auto">
          <a:xfrm>
            <a:off x="192881" y="5080992"/>
            <a:ext cx="82296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290513" indent="-290513">
              <a:tabLst>
                <a:tab pos="347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347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347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347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347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47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47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47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47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ts val="4000"/>
              </a:lnSpc>
            </a:pPr>
            <a:r>
              <a:rPr lang="en-US" altLang="th-TH" sz="2200" dirty="0">
                <a:solidFill>
                  <a:srgbClr val="FF0000"/>
                </a:solidFill>
                <a:cs typeface="Times New Roman" panose="02020603050405020304" pitchFamily="18" charset="0"/>
              </a:rPr>
              <a:t>The steady-state response is the final value of </a:t>
            </a:r>
            <a:r>
              <a:rPr lang="en-US" altLang="th-TH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th-T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h-TH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th-T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th-TH" sz="2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lnSpc>
                <a:spcPts val="4000"/>
              </a:lnSpc>
            </a:pPr>
            <a:r>
              <a:rPr lang="en-US" altLang="th-TH" sz="2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The </a:t>
            </a:r>
            <a:r>
              <a:rPr lang="en-US" altLang="th-TH" sz="2200" dirty="0">
                <a:solidFill>
                  <a:srgbClr val="FF0000"/>
                </a:solidFill>
                <a:cs typeface="Times New Roman" panose="02020603050405020304" pitchFamily="18" charset="0"/>
              </a:rPr>
              <a:t>values of </a:t>
            </a:r>
            <a:r>
              <a:rPr lang="en-US" altLang="th-TH" sz="2200" dirty="0">
                <a:cs typeface="Times New Roman" panose="02020603050405020304" pitchFamily="18" charset="0"/>
              </a:rPr>
              <a:t>A</a:t>
            </a:r>
            <a:r>
              <a:rPr lang="en-US" altLang="th-TH" sz="2200" baseline="-30000" dirty="0">
                <a:cs typeface="Times New Roman" panose="02020603050405020304" pitchFamily="18" charset="0"/>
              </a:rPr>
              <a:t>1</a:t>
            </a:r>
            <a:r>
              <a:rPr lang="en-US" altLang="th-TH" sz="2200" dirty="0">
                <a:solidFill>
                  <a:srgbClr val="FF0000"/>
                </a:solidFill>
                <a:cs typeface="Times New Roman" panose="02020603050405020304" pitchFamily="18" charset="0"/>
              </a:rPr>
              <a:t> and </a:t>
            </a:r>
            <a:r>
              <a:rPr lang="en-US" altLang="th-TH" sz="2200" dirty="0">
                <a:cs typeface="Times New Roman" panose="02020603050405020304" pitchFamily="18" charset="0"/>
              </a:rPr>
              <a:t>A</a:t>
            </a:r>
            <a:r>
              <a:rPr lang="en-US" altLang="th-TH" sz="2200" baseline="-30000" dirty="0">
                <a:cs typeface="Times New Roman" panose="02020603050405020304" pitchFamily="18" charset="0"/>
              </a:rPr>
              <a:t>2</a:t>
            </a:r>
            <a:r>
              <a:rPr lang="en-US" altLang="th-TH" sz="2200" dirty="0">
                <a:solidFill>
                  <a:srgbClr val="FF0000"/>
                </a:solidFill>
                <a:cs typeface="Times New Roman" panose="02020603050405020304" pitchFamily="18" charset="0"/>
              </a:rPr>
              <a:t> are obtained from the initial </a:t>
            </a:r>
            <a:r>
              <a:rPr lang="en-US" altLang="th-TH" sz="2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conditions:</a:t>
            </a:r>
          </a:p>
          <a:p>
            <a:pPr marL="0" indent="0">
              <a:lnSpc>
                <a:spcPts val="4000"/>
              </a:lnSpc>
            </a:pPr>
            <a:r>
              <a:rPr lang="en-US" altLang="th-TH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h-TH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th-TH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altLang="th-T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th-TH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h-TH" sz="2200" dirty="0">
                <a:solidFill>
                  <a:srgbClr val="FF0000"/>
                </a:solidFill>
                <a:cs typeface="Times New Roman" panose="02020603050405020304" pitchFamily="18" charset="0"/>
              </a:rPr>
              <a:t>and </a:t>
            </a:r>
            <a:r>
              <a:rPr lang="en-US" altLang="th-TH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th-TH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th-TH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(0)/</a:t>
            </a:r>
            <a:r>
              <a:rPr lang="en-US" altLang="th-TH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lang="en-US" altLang="th-TH" sz="2200" dirty="0" err="1" smtClean="0">
                <a:solidFill>
                  <a:srgbClr val="FF0000"/>
                </a:solidFill>
                <a:cs typeface="Times New Roman" panose="02020603050405020304" pitchFamily="18" charset="0"/>
              </a:rPr>
              <a:t>.</a:t>
            </a:r>
            <a:r>
              <a:rPr lang="en-US" altLang="th-TH" sz="2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endParaRPr lang="en-US" altLang="th-TH" sz="2200" dirty="0">
              <a:solidFill>
                <a:srgbClr val="FF0000"/>
              </a:solidFill>
            </a:endParaRPr>
          </a:p>
        </p:txBody>
      </p:sp>
      <p:sp>
        <p:nvSpPr>
          <p:cNvPr id="239625" name="Rectangle 9"/>
          <p:cNvSpPr>
            <a:spLocks noChangeArrowheads="1"/>
          </p:cNvSpPr>
          <p:nvPr/>
        </p:nvSpPr>
        <p:spPr bwMode="auto">
          <a:xfrm>
            <a:off x="-247650" y="6035675"/>
            <a:ext cx="2012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en-US" altLang="th-TH" sz="1600">
                <a:latin typeface="Arial" panose="020B0604020202020204" pitchFamily="34" charset="0"/>
                <a:cs typeface="Times New Roman" panose="02020603050405020304" pitchFamily="18" charset="0"/>
              </a:rPr>
              <a:t> 		</a:t>
            </a:r>
            <a:endParaRPr lang="en-US" altLang="th-TH">
              <a:latin typeface="Arial" panose="020B0604020202020204" pitchFamily="34" charset="0"/>
            </a:endParaRPr>
          </a:p>
        </p:txBody>
      </p:sp>
      <p:graphicFrame>
        <p:nvGraphicFramePr>
          <p:cNvPr id="239626" name="Object 10"/>
          <p:cNvGraphicFramePr>
            <a:graphicFrameLocks noChangeAspect="1"/>
          </p:cNvGraphicFramePr>
          <p:nvPr/>
        </p:nvGraphicFramePr>
        <p:xfrm>
          <a:off x="-247650" y="6372225"/>
          <a:ext cx="11430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61" name="Equation" r:id="rId6" imgW="114151" imgH="215619" progId="Equation.3">
                  <p:embed/>
                </p:oleObj>
              </mc:Choice>
              <mc:Fallback>
                <p:oleObj name="Equation" r:id="rId6" imgW="114151" imgH="21561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47650" y="6372225"/>
                        <a:ext cx="114300" cy="21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9627" name="Group 11"/>
          <p:cNvGrpSpPr>
            <a:grpSpLocks/>
          </p:cNvGrpSpPr>
          <p:nvPr/>
        </p:nvGrpSpPr>
        <p:grpSpPr bwMode="auto">
          <a:xfrm>
            <a:off x="1103313" y="3652838"/>
            <a:ext cx="5726112" cy="406400"/>
            <a:chOff x="685" y="2304"/>
            <a:chExt cx="3607" cy="256"/>
          </a:xfrm>
        </p:grpSpPr>
        <p:graphicFrame>
          <p:nvGraphicFramePr>
            <p:cNvPr id="23962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3775900"/>
                </p:ext>
              </p:extLst>
            </p:nvPr>
          </p:nvGraphicFramePr>
          <p:xfrm>
            <a:off x="685" y="2307"/>
            <a:ext cx="1222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362" name="Equation" r:id="rId8" imgW="1168200" imgH="241200" progId="Equation.3">
                    <p:embed/>
                  </p:oleObj>
                </mc:Choice>
                <mc:Fallback>
                  <p:oleObj name="Equation" r:id="rId8" imgW="1168200" imgH="2412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" y="2307"/>
                          <a:ext cx="1222" cy="253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9629" name="Rectangle 13"/>
            <p:cNvSpPr>
              <a:spLocks noChangeArrowheads="1"/>
            </p:cNvSpPr>
            <p:nvPr/>
          </p:nvSpPr>
          <p:spPr bwMode="auto">
            <a:xfrm>
              <a:off x="3120" y="2304"/>
              <a:ext cx="11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/>
              <a:r>
                <a:rPr lang="en-US" altLang="th-TH" sz="2000">
                  <a:latin typeface="Arial" panose="020B0604020202020204" pitchFamily="34" charset="0"/>
                  <a:cs typeface="Times New Roman" panose="02020603050405020304" pitchFamily="18" charset="0"/>
                </a:rPr>
                <a:t>(over-damped)</a:t>
              </a:r>
              <a:endParaRPr lang="en-US" altLang="th-TH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239630" name="Group 14"/>
          <p:cNvGrpSpPr>
            <a:grpSpLocks/>
          </p:cNvGrpSpPr>
          <p:nvPr/>
        </p:nvGrpSpPr>
        <p:grpSpPr bwMode="auto">
          <a:xfrm>
            <a:off x="1101725" y="4114800"/>
            <a:ext cx="6248400" cy="406400"/>
            <a:chOff x="672" y="2592"/>
            <a:chExt cx="3936" cy="256"/>
          </a:xfrm>
        </p:grpSpPr>
        <p:graphicFrame>
          <p:nvGraphicFramePr>
            <p:cNvPr id="239631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23075383"/>
                </p:ext>
              </p:extLst>
            </p:nvPr>
          </p:nvGraphicFramePr>
          <p:xfrm>
            <a:off x="672" y="2595"/>
            <a:ext cx="1248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363" name="Equation" r:id="rId10" imgW="1193760" imgH="241200" progId="Equation.3">
                    <p:embed/>
                  </p:oleObj>
                </mc:Choice>
                <mc:Fallback>
                  <p:oleObj name="Equation" r:id="rId10" imgW="1193760" imgH="2412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595"/>
                          <a:ext cx="1248" cy="253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9632" name="Rectangle 16"/>
            <p:cNvSpPr>
              <a:spLocks noChangeArrowheads="1"/>
            </p:cNvSpPr>
            <p:nvPr/>
          </p:nvSpPr>
          <p:spPr bwMode="auto">
            <a:xfrm>
              <a:off x="3132" y="2592"/>
              <a:ext cx="14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/>
              <a:r>
                <a:rPr lang="en-US" altLang="th-TH" sz="2000">
                  <a:latin typeface="Arial" panose="020B0604020202020204" pitchFamily="34" charset="0"/>
                  <a:cs typeface="Times New Roman" panose="02020603050405020304" pitchFamily="18" charset="0"/>
                </a:rPr>
                <a:t>(critical damped)</a:t>
              </a:r>
              <a:endParaRPr lang="en-US" altLang="th-TH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239633" name="Group 17"/>
          <p:cNvGrpSpPr>
            <a:grpSpLocks/>
          </p:cNvGrpSpPr>
          <p:nvPr/>
        </p:nvGrpSpPr>
        <p:grpSpPr bwMode="auto">
          <a:xfrm>
            <a:off x="1066800" y="4572000"/>
            <a:ext cx="5978525" cy="450850"/>
            <a:chOff x="686" y="2889"/>
            <a:chExt cx="3718" cy="294"/>
          </a:xfrm>
        </p:grpSpPr>
        <p:graphicFrame>
          <p:nvGraphicFramePr>
            <p:cNvPr id="239634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413503"/>
                </p:ext>
              </p:extLst>
            </p:nvPr>
          </p:nvGraphicFramePr>
          <p:xfrm>
            <a:off x="686" y="2889"/>
            <a:ext cx="234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364" name="Equation" r:id="rId12" imgW="2044440" imgH="241200" progId="Equation.3">
                    <p:embed/>
                  </p:oleObj>
                </mc:Choice>
                <mc:Fallback>
                  <p:oleObj name="Equation" r:id="rId12" imgW="2044440" imgH="2412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" y="2889"/>
                          <a:ext cx="2348" cy="270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9635" name="Rectangle 19"/>
            <p:cNvSpPr>
              <a:spLocks noChangeArrowheads="1"/>
            </p:cNvSpPr>
            <p:nvPr/>
          </p:nvSpPr>
          <p:spPr bwMode="auto">
            <a:xfrm>
              <a:off x="3120" y="2924"/>
              <a:ext cx="1284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/>
              <a:r>
                <a:rPr lang="en-US" altLang="th-TH" sz="2000">
                  <a:latin typeface="Arial" panose="020B0604020202020204" pitchFamily="34" charset="0"/>
                  <a:cs typeface="Times New Roman" panose="02020603050405020304" pitchFamily="18" charset="0"/>
                </a:rPr>
                <a:t>(under-damped)</a:t>
              </a:r>
              <a:endParaRPr lang="en-US" altLang="th-TH" sz="2000"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552007"/>
              </p:ext>
            </p:extLst>
          </p:nvPr>
        </p:nvGraphicFramePr>
        <p:xfrm>
          <a:off x="3576638" y="1166813"/>
          <a:ext cx="67468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65" name="Equation" r:id="rId14" imgW="279360" imgH="228600" progId="Equation.3">
                  <p:embed/>
                </p:oleObj>
              </mc:Choice>
              <mc:Fallback>
                <p:oleObj name="Equation" r:id="rId14" imgW="279360" imgH="228600" progId="Equation.3">
                  <p:embed/>
                  <p:pic>
                    <p:nvPicPr>
                      <p:cNvPr id="2396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6638" y="1166813"/>
                        <a:ext cx="674687" cy="546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994625"/>
              </p:ext>
            </p:extLst>
          </p:nvPr>
        </p:nvGraphicFramePr>
        <p:xfrm>
          <a:off x="8191500" y="1184672"/>
          <a:ext cx="398463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66" name="Equation" r:id="rId16" imgW="164880" imgH="228600" progId="Equation.3">
                  <p:embed/>
                </p:oleObj>
              </mc:Choice>
              <mc:Fallback>
                <p:oleObj name="Equation" r:id="rId16" imgW="164880" imgH="228600" progId="Equation.3">
                  <p:embed/>
                  <p:pic>
                    <p:nvPicPr>
                      <p:cNvPr id="2396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0" y="1184672"/>
                        <a:ext cx="398463" cy="546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85980" y="1722457"/>
            <a:ext cx="4293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คำตอบของสมการนี้มี 2 ส่วนคือ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630" y="3174083"/>
            <a:ext cx="819544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Transient response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เหมือนกับคำตอบของกรณี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Source-free</a:t>
            </a:r>
            <a:endParaRPr lang="th-TH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903303"/>
              </p:ext>
            </p:extLst>
          </p:nvPr>
        </p:nvGraphicFramePr>
        <p:xfrm>
          <a:off x="6802437" y="5139830"/>
          <a:ext cx="206057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67" name="Equation" r:id="rId18" imgW="850680" imgH="228600" progId="Equation.3">
                  <p:embed/>
                </p:oleObj>
              </mc:Choice>
              <mc:Fallback>
                <p:oleObj name="Equation" r:id="rId18" imgW="850680" imgH="228600" progId="Equation.3">
                  <p:embed/>
                  <p:pic>
                    <p:nvPicPr>
                      <p:cNvPr id="2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2437" y="5139830"/>
                        <a:ext cx="2060575" cy="546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9"/>
          <p:cNvSpPr txBox="1"/>
          <p:nvPr/>
        </p:nvSpPr>
        <p:spPr>
          <a:xfrm>
            <a:off x="5100589" y="1764108"/>
            <a:ext cx="3090911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</a:pPr>
            <a:r>
              <a:rPr lang="en-GB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***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หมายเหตุ </a:t>
            </a:r>
            <a:r>
              <a:rPr lang="en-GB" sz="36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GB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ในที่นี้</a:t>
            </a:r>
            <a:endParaRPr lang="en-GB" sz="3600" b="1" dirty="0" smtClean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sz="3600" b="1" dirty="0" err="1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ที่ไหลผ่าน </a:t>
            </a:r>
            <a:r>
              <a:rPr lang="en-GB" sz="36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</a:t>
            </a:r>
            <a:r>
              <a:rPr lang="en-GB" sz="3600" b="1" dirty="0" smtClean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***</a:t>
            </a:r>
            <a:endParaRPr lang="th-TH" sz="3600" b="1" dirty="0" smtClean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2A9B-6696-474F-967D-9A5D3559B053}" type="slidenum">
              <a:rPr lang="en-US" altLang="th-TH" smtClean="0"/>
              <a:pPr/>
              <a:t>7</a:t>
            </a:fld>
            <a:endParaRPr lang="en-US" altLang="th-TH"/>
          </a:p>
        </p:txBody>
      </p:sp>
      <p:sp>
        <p:nvSpPr>
          <p:cNvPr id="6" name="TextBox 5"/>
          <p:cNvSpPr txBox="1"/>
          <p:nvPr/>
        </p:nvSpPr>
        <p:spPr>
          <a:xfrm>
            <a:off x="209882" y="858798"/>
            <a:ext cx="895950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พลังงานที่สะสมในสปริง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พลังงานจลน์และพลังงานศักย์ของมวล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สามารถแลกเปลี่ยนกลับไปกลับมาได้</a:t>
            </a:r>
          </a:p>
          <a:p>
            <a:pPr marL="571500" indent="-571500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ถ้าเราดึงมวลลงแล้วปล่อยมือ มวลจะเคลื่อนแบบ แกว่งขึ้น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แกว่งลง (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Oscillate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และจะค่อยๆแกว่งน้อยลงๆจนหยุดเนื่องจาก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ระบบนี้มีแรงเสียดทานจากอากาศ ทำให้ระบบสูญเสียพลังงานไปเรื่อยๆ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200" y="304800"/>
            <a:ext cx="54168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ข้อสังเกตุ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Second Order </a:t>
            </a:r>
            <a:r>
              <a:rPr lang="en-US" sz="40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ystems</a:t>
            </a:r>
            <a:endParaRPr lang="th-TH" sz="4000" b="1" dirty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88" y="3886200"/>
            <a:ext cx="1638515" cy="27027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33600" y="3540516"/>
            <a:ext cx="681789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ในทางไฟฟ้า วงจร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Second order 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ก็มีลักษณะ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คล้ายกัน กล่าวคือพลังงานที่สะสมใน </a:t>
            </a: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Energy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Storage element </a:t>
            </a: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ทั้ง 2 ตัว สามารถแลกเปลี่ยน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กลับไปกลับมาได้ และอาจเกิดการแกว่งของค่าแรงดัน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หรือกระแสได้ คล้ายกับปรากฏการณ์ที่เกิดขึ้น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ในระบบสปริงกับมวล</a:t>
            </a:r>
          </a:p>
        </p:txBody>
      </p:sp>
    </p:spTree>
    <p:extLst>
      <p:ext uri="{BB962C8B-B14F-4D97-AF65-F5344CB8AC3E}">
        <p14:creationId xmlns:p14="http://schemas.microsoft.com/office/powerpoint/2010/main" val="31714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2127F-20FA-40E4-9952-A014E63E5565}" type="slidenum">
              <a:rPr lang="en-US" altLang="th-TH" smtClean="0"/>
              <a:pPr/>
              <a:t>70</a:t>
            </a:fld>
            <a:endParaRPr lang="en-US" altLang="th-T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04" y="262162"/>
            <a:ext cx="1924591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6145" t="4657" r="2468" b="21269"/>
          <a:stretch/>
        </p:blipFill>
        <p:spPr>
          <a:xfrm>
            <a:off x="185940" y="720939"/>
            <a:ext cx="5638944" cy="18962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495" y="244089"/>
            <a:ext cx="6700838" cy="493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956" y="2621713"/>
            <a:ext cx="86966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วิธีทำ หาค่าเริ่มต้นเมื่อ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&lt;0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สวิตซ์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 circuit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วงจรนี้เสมือนแยก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2 ส่วน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เสมือน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Short circuit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เสมือน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Open circuit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755" y="3741464"/>
            <a:ext cx="1891695" cy="15205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9349" y="3463616"/>
            <a:ext cx="3430394" cy="1728774"/>
          </a:xfrm>
          <a:prstGeom prst="rect">
            <a:avLst/>
          </a:prstGeom>
        </p:spPr>
      </p:pic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574716"/>
              </p:ext>
            </p:extLst>
          </p:nvPr>
        </p:nvGraphicFramePr>
        <p:xfrm>
          <a:off x="1018276" y="5788230"/>
          <a:ext cx="16224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26" name="Equation" r:id="rId8" imgW="647640" imgH="203040" progId="Equation.3">
                  <p:embed/>
                </p:oleObj>
              </mc:Choice>
              <mc:Fallback>
                <p:oleObj name="Equation" r:id="rId8" imgW="647640" imgH="2030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8276" y="5788230"/>
                        <a:ext cx="162242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wn Arrow 4"/>
          <p:cNvSpPr/>
          <p:nvPr/>
        </p:nvSpPr>
        <p:spPr>
          <a:xfrm>
            <a:off x="1650602" y="5366149"/>
            <a:ext cx="311548" cy="259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233850"/>
              </p:ext>
            </p:extLst>
          </p:nvPr>
        </p:nvGraphicFramePr>
        <p:xfrm>
          <a:off x="4754452" y="5557249"/>
          <a:ext cx="4040188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27" name="Equation" r:id="rId10" imgW="1612800" imgH="393480" progId="Equation.3">
                  <p:embed/>
                </p:oleObj>
              </mc:Choice>
              <mc:Fallback>
                <p:oleObj name="Equation" r:id="rId10" imgW="1612800" imgH="39348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4452" y="5557249"/>
                        <a:ext cx="4040188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417800" y="5192390"/>
            <a:ext cx="281416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Voltage divider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0606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81" y="3514926"/>
            <a:ext cx="4732430" cy="182895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2127F-20FA-40E4-9952-A014E63E5565}" type="slidenum">
              <a:rPr lang="en-US" altLang="th-TH" smtClean="0"/>
              <a:pPr/>
              <a:t>71</a:t>
            </a:fld>
            <a:endParaRPr lang="en-US" altLang="th-TH"/>
          </a:p>
        </p:txBody>
      </p:sp>
      <p:sp>
        <p:nvSpPr>
          <p:cNvPr id="5" name="TextBox 4"/>
          <p:cNvSpPr txBox="1"/>
          <p:nvPr/>
        </p:nvSpPr>
        <p:spPr>
          <a:xfrm>
            <a:off x="333281" y="364288"/>
            <a:ext cx="8241936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ต่อมาเมื่อ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≥0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สวิตซ์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Close circuit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ในขณะที่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Voltage source</a:t>
            </a: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30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(-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หยุดทำงาน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 Short circuit 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6145" t="4657" r="2468" b="21269"/>
          <a:stretch/>
        </p:blipFill>
        <p:spPr>
          <a:xfrm>
            <a:off x="257081" y="1330539"/>
            <a:ext cx="5638944" cy="1896283"/>
          </a:xfrm>
          <a:prstGeom prst="rect">
            <a:avLst/>
          </a:prstGeom>
        </p:spPr>
      </p:pic>
      <p:sp>
        <p:nvSpPr>
          <p:cNvPr id="2" name="Down Arrow 1"/>
          <p:cNvSpPr/>
          <p:nvPr/>
        </p:nvSpPr>
        <p:spPr>
          <a:xfrm>
            <a:off x="2676525" y="3367265"/>
            <a:ext cx="400028" cy="2879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095875" y="2200275"/>
            <a:ext cx="923925" cy="48577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086847"/>
              </p:ext>
            </p:extLst>
          </p:nvPr>
        </p:nvGraphicFramePr>
        <p:xfrm>
          <a:off x="5735698" y="988639"/>
          <a:ext cx="2999846" cy="1014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85" name="Equation" r:id="rId5" imgW="1307880" imgH="457200" progId="Equation.3">
                  <p:embed/>
                </p:oleObj>
              </mc:Choice>
              <mc:Fallback>
                <p:oleObj name="Equation" r:id="rId5" imgW="1307880" imgH="45720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5698" y="988639"/>
                        <a:ext cx="2999846" cy="10144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H="1">
            <a:off x="5365220" y="1659503"/>
            <a:ext cx="434447" cy="6872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090986" y="3532686"/>
            <a:ext cx="675747" cy="485775"/>
          </a:xfrm>
          <a:prstGeom prst="roundRect">
            <a:avLst/>
          </a:prstGeom>
          <a:noFill/>
          <a:ln w="317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338651" y="4256638"/>
            <a:ext cx="675747" cy="687895"/>
          </a:xfrm>
          <a:prstGeom prst="roundRect">
            <a:avLst/>
          </a:prstGeom>
          <a:noFill/>
          <a:ln w="317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6" idx="1"/>
          </p:cNvCxnSpPr>
          <p:nvPr/>
        </p:nvCxnSpPr>
        <p:spPr>
          <a:xfrm flipH="1">
            <a:off x="4806235" y="3378169"/>
            <a:ext cx="1105711" cy="219030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911946" y="3101170"/>
            <a:ext cx="2443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 2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ตัวนี้ขนานกัน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449115"/>
              </p:ext>
            </p:extLst>
          </p:nvPr>
        </p:nvGraphicFramePr>
        <p:xfrm>
          <a:off x="5951054" y="3514926"/>
          <a:ext cx="2735346" cy="803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86" name="Equation" r:id="rId7" imgW="1295280" imgH="393480" progId="Equation.3">
                  <p:embed/>
                </p:oleObj>
              </mc:Choice>
              <mc:Fallback>
                <p:oleObj name="Equation" r:id="rId7" imgW="1295280" imgH="39348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054" y="3514926"/>
                        <a:ext cx="2735346" cy="8036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455692"/>
              </p:ext>
            </p:extLst>
          </p:nvPr>
        </p:nvGraphicFramePr>
        <p:xfrm>
          <a:off x="632617" y="5607879"/>
          <a:ext cx="4373563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87" name="Equation" r:id="rId9" imgW="2158920" imgH="393480" progId="Equation.3">
                  <p:embed/>
                </p:oleObj>
              </mc:Choice>
              <mc:Fallback>
                <p:oleObj name="Equation" r:id="rId9" imgW="2158920" imgH="393480" progId="Equation.3">
                  <p:embed/>
                  <p:pic>
                    <p:nvPicPr>
                      <p:cNvPr id="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617" y="5607879"/>
                        <a:ext cx="4373563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738015"/>
              </p:ext>
            </p:extLst>
          </p:nvPr>
        </p:nvGraphicFramePr>
        <p:xfrm>
          <a:off x="4918075" y="4597400"/>
          <a:ext cx="4056063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88" name="Equation" r:id="rId11" imgW="2044440" imgH="444240" progId="Equation.3">
                  <p:embed/>
                </p:oleObj>
              </mc:Choice>
              <mc:Fallback>
                <p:oleObj name="Equation" r:id="rId11" imgW="2044440" imgH="444240" progId="Equation.3">
                  <p:embed/>
                  <p:pic>
                    <p:nvPicPr>
                      <p:cNvPr id="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8075" y="4597400"/>
                        <a:ext cx="4056063" cy="88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Freeform 46"/>
          <p:cNvSpPr/>
          <p:nvPr/>
        </p:nvSpPr>
        <p:spPr>
          <a:xfrm>
            <a:off x="3031067" y="3496733"/>
            <a:ext cx="2904066" cy="1391521"/>
          </a:xfrm>
          <a:custGeom>
            <a:avLst/>
            <a:gdLst>
              <a:gd name="connsiteX0" fmla="*/ 0 w 2904066"/>
              <a:gd name="connsiteY0" fmla="*/ 1286934 h 1391521"/>
              <a:gd name="connsiteX1" fmla="*/ 1837266 w 2904066"/>
              <a:gd name="connsiteY1" fmla="*/ 1261534 h 1391521"/>
              <a:gd name="connsiteX2" fmla="*/ 2904066 w 2904066"/>
              <a:gd name="connsiteY2" fmla="*/ 0 h 1391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4066" h="1391521">
                <a:moveTo>
                  <a:pt x="0" y="1286934"/>
                </a:moveTo>
                <a:cubicBezTo>
                  <a:pt x="676627" y="1381478"/>
                  <a:pt x="1353255" y="1476023"/>
                  <a:pt x="1837266" y="1261534"/>
                </a:cubicBezTo>
                <a:cubicBezTo>
                  <a:pt x="2321277" y="1047045"/>
                  <a:pt x="2612671" y="523522"/>
                  <a:pt x="2904066" y="0"/>
                </a:cubicBezTo>
              </a:path>
            </a:pathLst>
          </a:custGeom>
          <a:noFill/>
          <a:ln w="25400">
            <a:solidFill>
              <a:srgbClr val="0000FF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/>
          <p:cNvSpPr/>
          <p:nvPr/>
        </p:nvSpPr>
        <p:spPr>
          <a:xfrm>
            <a:off x="5870625" y="5506809"/>
            <a:ext cx="199435" cy="2619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5095875" y="6007135"/>
            <a:ext cx="178858" cy="216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403784" y="5858864"/>
            <a:ext cx="242406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=Over-damped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918337"/>
              </p:ext>
            </p:extLst>
          </p:nvPr>
        </p:nvGraphicFramePr>
        <p:xfrm>
          <a:off x="5398146" y="5884322"/>
          <a:ext cx="1027599" cy="526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89" name="Equation" r:id="rId13" imgW="444240" imgH="228600" progId="Equation.3">
                  <p:embed/>
                </p:oleObj>
              </mc:Choice>
              <mc:Fallback>
                <p:oleObj name="Equation" r:id="rId13" imgW="444240" imgH="22860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8146" y="5884322"/>
                        <a:ext cx="1027599" cy="52616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747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2127F-20FA-40E4-9952-A014E63E5565}" type="slidenum">
              <a:rPr lang="en-US" altLang="th-TH" smtClean="0"/>
              <a:pPr/>
              <a:t>72</a:t>
            </a:fld>
            <a:endParaRPr lang="en-US" altLang="th-TH"/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890982"/>
              </p:ext>
            </p:extLst>
          </p:nvPr>
        </p:nvGraphicFramePr>
        <p:xfrm>
          <a:off x="2967038" y="347397"/>
          <a:ext cx="12096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87" name="Equation" r:id="rId3" imgW="596880" imgH="177480" progId="Equation.3">
                  <p:embed/>
                </p:oleObj>
              </mc:Choice>
              <mc:Fallback>
                <p:oleObj name="Equation" r:id="rId3" imgW="596880" imgH="177480" progId="Equation.3">
                  <p:embed/>
                  <p:pic>
                    <p:nvPicPr>
                      <p:cNvPr id="4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7038" y="347397"/>
                        <a:ext cx="12096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734078"/>
              </p:ext>
            </p:extLst>
          </p:nvPr>
        </p:nvGraphicFramePr>
        <p:xfrm>
          <a:off x="1299104" y="347397"/>
          <a:ext cx="108267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88" name="Equation" r:id="rId5" imgW="545760" imgH="228600" progId="Equation.3">
                  <p:embed/>
                </p:oleObj>
              </mc:Choice>
              <mc:Fallback>
                <p:oleObj name="Equation" r:id="rId5" imgW="545760" imgH="228600" progId="Equation.3">
                  <p:embed/>
                  <p:pic>
                    <p:nvPicPr>
                      <p:cNvPr id="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9104" y="347397"/>
                        <a:ext cx="1082675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0607" y="707759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026523"/>
              </p:ext>
            </p:extLst>
          </p:nvPr>
        </p:nvGraphicFramePr>
        <p:xfrm>
          <a:off x="715248" y="1065427"/>
          <a:ext cx="7743826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89" name="Equation" r:id="rId7" imgW="3822480" imgH="291960" progId="Equation.3">
                  <p:embed/>
                </p:oleObj>
              </mc:Choice>
              <mc:Fallback>
                <p:oleObj name="Equation" r:id="rId7" imgW="3822480" imgH="291960" progId="Equation.3">
                  <p:embed/>
                  <p:pic>
                    <p:nvPicPr>
                      <p:cNvPr id="4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248" y="1065427"/>
                        <a:ext cx="7743826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821740"/>
              </p:ext>
            </p:extLst>
          </p:nvPr>
        </p:nvGraphicFramePr>
        <p:xfrm>
          <a:off x="1299104" y="1825097"/>
          <a:ext cx="1646238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90" name="Equation" r:id="rId9" imgW="812520" imgH="215640" progId="Equation.3">
                  <p:embed/>
                </p:oleObj>
              </mc:Choice>
              <mc:Fallback>
                <p:oleObj name="Equation" r:id="rId9" imgW="812520" imgH="215640" progId="Equation.3">
                  <p:embed/>
                  <p:pic>
                    <p:nvPicPr>
                      <p:cNvPr id="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9104" y="1825097"/>
                        <a:ext cx="1646238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77160"/>
              </p:ext>
            </p:extLst>
          </p:nvPr>
        </p:nvGraphicFramePr>
        <p:xfrm>
          <a:off x="4047252" y="1825097"/>
          <a:ext cx="1671637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91" name="Equation" r:id="rId11" imgW="825480" imgH="215640" progId="Equation.3">
                  <p:embed/>
                </p:oleObj>
              </mc:Choice>
              <mc:Fallback>
                <p:oleObj name="Equation" r:id="rId11" imgW="825480" imgH="215640" progId="Equation.3">
                  <p:embed/>
                  <p:pic>
                    <p:nvPicPr>
                      <p:cNvPr id="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7252" y="1825097"/>
                        <a:ext cx="1671637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114583" y="1814107"/>
            <a:ext cx="70884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0607" y="1808194"/>
            <a:ext cx="72006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0607" y="2394895"/>
            <a:ext cx="174118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จะได้คำตอบ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037821"/>
              </p:ext>
            </p:extLst>
          </p:nvPr>
        </p:nvGraphicFramePr>
        <p:xfrm>
          <a:off x="1075283" y="2843799"/>
          <a:ext cx="7075488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92" name="Equation" r:id="rId13" imgW="3492360" imgH="241200" progId="Equation.3">
                  <p:embed/>
                </p:oleObj>
              </mc:Choice>
              <mc:Fallback>
                <p:oleObj name="Equation" r:id="rId13" imgW="3492360" imgH="241200" progId="Equation.3">
                  <p:embed/>
                  <p:pic>
                    <p:nvPicPr>
                      <p:cNvPr id="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283" y="2843799"/>
                        <a:ext cx="7075488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092840"/>
              </p:ext>
            </p:extLst>
          </p:nvPr>
        </p:nvGraphicFramePr>
        <p:xfrm>
          <a:off x="5718889" y="2261660"/>
          <a:ext cx="110648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93" name="Equation" r:id="rId15" imgW="545760" imgH="228600" progId="Equation.3">
                  <p:embed/>
                </p:oleObj>
              </mc:Choice>
              <mc:Fallback>
                <p:oleObj name="Equation" r:id="rId15" imgW="545760" imgH="228600" progId="Equation.3">
                  <p:embed/>
                  <p:pic>
                    <p:nvPicPr>
                      <p:cNvPr id="1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8889" y="2261660"/>
                        <a:ext cx="1106488" cy="46196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reeform 18"/>
          <p:cNvSpPr/>
          <p:nvPr/>
        </p:nvSpPr>
        <p:spPr>
          <a:xfrm>
            <a:off x="2006600" y="2489200"/>
            <a:ext cx="3699933" cy="448733"/>
          </a:xfrm>
          <a:custGeom>
            <a:avLst/>
            <a:gdLst>
              <a:gd name="connsiteX0" fmla="*/ 3699933 w 3699933"/>
              <a:gd name="connsiteY0" fmla="*/ 0 h 448733"/>
              <a:gd name="connsiteX1" fmla="*/ 1185333 w 3699933"/>
              <a:gd name="connsiteY1" fmla="*/ 33867 h 448733"/>
              <a:gd name="connsiteX2" fmla="*/ 0 w 3699933"/>
              <a:gd name="connsiteY2" fmla="*/ 448733 h 44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9933" h="448733">
                <a:moveTo>
                  <a:pt x="3699933" y="0"/>
                </a:moveTo>
                <a:lnTo>
                  <a:pt x="1185333" y="33867"/>
                </a:lnTo>
                <a:cubicBezTo>
                  <a:pt x="568677" y="108656"/>
                  <a:pt x="284338" y="278694"/>
                  <a:pt x="0" y="44873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52533" y="3491524"/>
            <a:ext cx="170110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 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=0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207613"/>
              </p:ext>
            </p:extLst>
          </p:nvPr>
        </p:nvGraphicFramePr>
        <p:xfrm>
          <a:off x="601663" y="3997325"/>
          <a:ext cx="57356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94" name="Equation" r:id="rId17" imgW="2831760" imgH="228600" progId="Equation.3">
                  <p:embed/>
                </p:oleObj>
              </mc:Choice>
              <mc:Fallback>
                <p:oleObj name="Equation" r:id="rId17" imgW="2831760" imgH="228600" progId="Equation.3">
                  <p:embed/>
                  <p:pic>
                    <p:nvPicPr>
                      <p:cNvPr id="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3" y="3997325"/>
                        <a:ext cx="5735637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063030" y="4677870"/>
            <a:ext cx="187102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จากค่าเริ่มต้น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355633"/>
              </p:ext>
            </p:extLst>
          </p:nvPr>
        </p:nvGraphicFramePr>
        <p:xfrm>
          <a:off x="5035298" y="4712071"/>
          <a:ext cx="1367181" cy="414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95" name="Equation" r:id="rId19" imgW="647640" imgH="203040" progId="Equation.3">
                  <p:embed/>
                </p:oleObj>
              </mc:Choice>
              <mc:Fallback>
                <p:oleObj name="Equation" r:id="rId19" imgW="647640" imgH="20304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5298" y="4712071"/>
                        <a:ext cx="1367181" cy="4147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ounded Rectangle 23"/>
          <p:cNvSpPr/>
          <p:nvPr/>
        </p:nvSpPr>
        <p:spPr>
          <a:xfrm>
            <a:off x="4934055" y="3974174"/>
            <a:ext cx="1468424" cy="48577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810170" y="4673810"/>
            <a:ext cx="592309" cy="48577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>
            <a:off x="5948589" y="4176184"/>
            <a:ext cx="928159" cy="740513"/>
          </a:xfrm>
          <a:prstGeom prst="arc">
            <a:avLst>
              <a:gd name="adj1" fmla="val 16518876"/>
              <a:gd name="adj2" fmla="val 5285460"/>
            </a:avLst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768678" y="4257899"/>
            <a:ext cx="1019831" cy="577081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เท่ากัน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7196667" y="4916697"/>
            <a:ext cx="237066" cy="21007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154833"/>
              </p:ext>
            </p:extLst>
          </p:nvPr>
        </p:nvGraphicFramePr>
        <p:xfrm>
          <a:off x="6569385" y="5177043"/>
          <a:ext cx="213518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96" name="Equation" r:id="rId21" imgW="1054080" imgH="457200" progId="Equation.3">
                  <p:embed/>
                </p:oleObj>
              </mc:Choice>
              <mc:Fallback>
                <p:oleObj name="Equation" r:id="rId21" imgW="1054080" imgH="457200" progId="Equation.3">
                  <p:embed/>
                  <p:pic>
                    <p:nvPicPr>
                      <p:cNvPr id="2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9385" y="5177043"/>
                        <a:ext cx="2135188" cy="92392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287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5374670" y="2822284"/>
            <a:ext cx="2634797" cy="835316"/>
          </a:xfrm>
          <a:custGeom>
            <a:avLst/>
            <a:gdLst>
              <a:gd name="connsiteX0" fmla="*/ 27063 w 2634797"/>
              <a:gd name="connsiteY0" fmla="*/ 5583 h 835316"/>
              <a:gd name="connsiteX1" fmla="*/ 154063 w 2634797"/>
              <a:gd name="connsiteY1" fmla="*/ 22516 h 835316"/>
              <a:gd name="connsiteX2" fmla="*/ 2042130 w 2634797"/>
              <a:gd name="connsiteY2" fmla="*/ 73316 h 835316"/>
              <a:gd name="connsiteX3" fmla="*/ 2634797 w 2634797"/>
              <a:gd name="connsiteY3" fmla="*/ 835316 h 83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4797" h="835316">
                <a:moveTo>
                  <a:pt x="27063" y="5583"/>
                </a:moveTo>
                <a:cubicBezTo>
                  <a:pt x="-77359" y="8405"/>
                  <a:pt x="154063" y="22516"/>
                  <a:pt x="154063" y="22516"/>
                </a:cubicBezTo>
                <a:cubicBezTo>
                  <a:pt x="489907" y="33805"/>
                  <a:pt x="1628674" y="-62151"/>
                  <a:pt x="2042130" y="73316"/>
                </a:cubicBezTo>
                <a:cubicBezTo>
                  <a:pt x="2455586" y="208783"/>
                  <a:pt x="2545191" y="522049"/>
                  <a:pt x="2634797" y="835316"/>
                </a:cubicBezTo>
              </a:path>
            </a:pathLst>
          </a:custGeom>
          <a:noFill/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7148" y="6216055"/>
            <a:ext cx="1279663" cy="365125"/>
          </a:xfrm>
        </p:spPr>
        <p:txBody>
          <a:bodyPr/>
          <a:lstStyle/>
          <a:p>
            <a:fld id="{E8C2127F-20FA-40E4-9952-A014E63E5565}" type="slidenum">
              <a:rPr lang="en-US" altLang="th-TH" smtClean="0"/>
              <a:pPr/>
              <a:t>73</a:t>
            </a:fld>
            <a:endParaRPr lang="en-US" altLang="th-TH"/>
          </a:p>
        </p:txBody>
      </p:sp>
      <p:sp>
        <p:nvSpPr>
          <p:cNvPr id="3" name="TextBox 2"/>
          <p:cNvSpPr txBox="1"/>
          <p:nvPr/>
        </p:nvSpPr>
        <p:spPr>
          <a:xfrm>
            <a:off x="390880" y="3235854"/>
            <a:ext cx="2196435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เนื่องจากแรงดัน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ตกคร่อม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258280"/>
              </p:ext>
            </p:extLst>
          </p:nvPr>
        </p:nvGraphicFramePr>
        <p:xfrm>
          <a:off x="1592792" y="467254"/>
          <a:ext cx="5789613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52" name="Equation" r:id="rId3" imgW="2857320" imgH="1295280" progId="Equation.3">
                  <p:embed/>
                </p:oleObj>
              </mc:Choice>
              <mc:Fallback>
                <p:oleObj name="Equation" r:id="rId3" imgW="2857320" imgH="1295280" progId="Equation.3">
                  <p:embed/>
                  <p:pic>
                    <p:nvPicPr>
                      <p:cNvPr id="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792" y="467254"/>
                        <a:ext cx="5789613" cy="261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150524"/>
              </p:ext>
            </p:extLst>
          </p:nvPr>
        </p:nvGraphicFramePr>
        <p:xfrm>
          <a:off x="2428489" y="3557588"/>
          <a:ext cx="1763712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53" name="Equation" r:id="rId5" imgW="888840" imgH="393480" progId="Equation.3">
                  <p:embed/>
                </p:oleObj>
              </mc:Choice>
              <mc:Fallback>
                <p:oleObj name="Equation" r:id="rId5" imgW="888840" imgH="393480" progId="Equation.3">
                  <p:embed/>
                  <p:pic>
                    <p:nvPicPr>
                      <p:cNvPr id="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489" y="3557588"/>
                        <a:ext cx="1763712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02480" y="3697519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721482"/>
              </p:ext>
            </p:extLst>
          </p:nvPr>
        </p:nvGraphicFramePr>
        <p:xfrm>
          <a:off x="5201824" y="3557588"/>
          <a:ext cx="3074987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54" name="Equation" r:id="rId7" imgW="1549080" imgH="393480" progId="Equation.3">
                  <p:embed/>
                </p:oleObj>
              </mc:Choice>
              <mc:Fallback>
                <p:oleObj name="Equation" r:id="rId7" imgW="1549080" imgH="39348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1824" y="3557588"/>
                        <a:ext cx="3074987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2587314" y="2628904"/>
            <a:ext cx="2797485" cy="48577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684502" y="3676708"/>
            <a:ext cx="731365" cy="48577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72489" y="2658773"/>
            <a:ext cx="1019831" cy="577081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เท่ากัน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5152" y="4735040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230600"/>
              </p:ext>
            </p:extLst>
          </p:nvPr>
        </p:nvGraphicFramePr>
        <p:xfrm>
          <a:off x="2102231" y="4775171"/>
          <a:ext cx="3678237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55" name="Equation" r:id="rId9" imgW="1815840" imgH="215640" progId="Equation.3">
                  <p:embed/>
                </p:oleObj>
              </mc:Choice>
              <mc:Fallback>
                <p:oleObj name="Equation" r:id="rId9" imgW="1815840" imgH="21564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2231" y="4775171"/>
                        <a:ext cx="3678237" cy="436562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010908"/>
              </p:ext>
            </p:extLst>
          </p:nvPr>
        </p:nvGraphicFramePr>
        <p:xfrm>
          <a:off x="4623180" y="5312121"/>
          <a:ext cx="1157288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56" name="Equation" r:id="rId11" imgW="571320" imgH="215640" progId="Equation.3">
                  <p:embed/>
                </p:oleObj>
              </mc:Choice>
              <mc:Fallback>
                <p:oleObj name="Equation" r:id="rId11" imgW="571320" imgH="215640" progId="Equation.3">
                  <p:embed/>
                  <p:pic>
                    <p:nvPicPr>
                      <p:cNvPr id="2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3180" y="5312121"/>
                        <a:ext cx="1157288" cy="43656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062663" y="4403488"/>
            <a:ext cx="171874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แก้สมการได้</a:t>
            </a:r>
            <a:endParaRPr lang="th-TH" sz="3600" b="1" dirty="0" smtClean="0">
              <a:solidFill>
                <a:srgbClr val="FF0000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5780468" y="4758084"/>
            <a:ext cx="304800" cy="990600"/>
          </a:xfrm>
          <a:prstGeom prst="rightBrace">
            <a:avLst>
              <a:gd name="adj1" fmla="val 38333"/>
              <a:gd name="adj2" fmla="val 5261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474695"/>
              </p:ext>
            </p:extLst>
          </p:nvPr>
        </p:nvGraphicFramePr>
        <p:xfrm>
          <a:off x="6062663" y="4795838"/>
          <a:ext cx="1839912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57" name="Equation" r:id="rId13" imgW="838080" imgH="457200" progId="Equation.3">
                  <p:embed/>
                </p:oleObj>
              </mc:Choice>
              <mc:Fallback>
                <p:oleObj name="Equation" r:id="rId13" imgW="83808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62663" y="4795838"/>
                        <a:ext cx="1839912" cy="1003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75121" y="5638974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2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788915"/>
              </p:ext>
            </p:extLst>
          </p:nvPr>
        </p:nvGraphicFramePr>
        <p:xfrm>
          <a:off x="1100988" y="5997542"/>
          <a:ext cx="419417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58" name="Equation" r:id="rId15" imgW="2070000" imgH="228600" progId="Equation.3">
                  <p:embed/>
                </p:oleObj>
              </mc:Choice>
              <mc:Fallback>
                <p:oleObj name="Equation" r:id="rId15" imgW="2070000" imgH="228600" progId="Equation.3">
                  <p:embed/>
                  <p:pic>
                    <p:nvPicPr>
                      <p:cNvPr id="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988" y="5997542"/>
                        <a:ext cx="4194175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409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74</a:t>
            </a:fld>
            <a:endParaRPr lang="en-US" altLang="th-TH"/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408624"/>
              </p:ext>
            </p:extLst>
          </p:nvPr>
        </p:nvGraphicFramePr>
        <p:xfrm>
          <a:off x="1023454" y="2233841"/>
          <a:ext cx="419417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122" name="Equation" r:id="rId3" imgW="2070000" imgH="228600" progId="Equation.3">
                  <p:embed/>
                </p:oleObj>
              </mc:Choice>
              <mc:Fallback>
                <p:oleObj name="Equation" r:id="rId3" imgW="2070000" imgH="228600" progId="Equation.3">
                  <p:embed/>
                  <p:pic>
                    <p:nvPicPr>
                      <p:cNvPr id="2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454" y="2233841"/>
                        <a:ext cx="4194175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536" y="210677"/>
            <a:ext cx="4732430" cy="1828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413" y="3024920"/>
            <a:ext cx="224933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โจทย์ให้หา </a:t>
            </a:r>
            <a:r>
              <a:rPr lang="en-US" sz="3600" b="1" i="1" dirty="0" err="1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3600" b="1" i="1" baseline="-25000" dirty="0" err="1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3600" b="1" i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22434"/>
              </p:ext>
            </p:extLst>
          </p:nvPr>
        </p:nvGraphicFramePr>
        <p:xfrm>
          <a:off x="2933284" y="2852343"/>
          <a:ext cx="2265362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123" name="Equation" r:id="rId6" imgW="1117440" imgH="393480" progId="Equation.3">
                  <p:embed/>
                </p:oleObj>
              </mc:Choice>
              <mc:Fallback>
                <p:oleObj name="Equation" r:id="rId6" imgW="1117440" imgH="393480" progId="Equation.3">
                  <p:embed/>
                  <p:pic>
                    <p:nvPicPr>
                      <p:cNvPr id="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284" y="2852343"/>
                        <a:ext cx="2265362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Arrow 6"/>
          <p:cNvSpPr/>
          <p:nvPr/>
        </p:nvSpPr>
        <p:spPr>
          <a:xfrm>
            <a:off x="2631747" y="3166533"/>
            <a:ext cx="213053" cy="237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412590"/>
              </p:ext>
            </p:extLst>
          </p:nvPr>
        </p:nvGraphicFramePr>
        <p:xfrm>
          <a:off x="1105324" y="3658563"/>
          <a:ext cx="7410450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124" name="Equation" r:id="rId8" imgW="3657600" imgH="393480" progId="Equation.3">
                  <p:embed/>
                </p:oleObj>
              </mc:Choice>
              <mc:Fallback>
                <p:oleObj name="Equation" r:id="rId8" imgW="3657600" imgH="393480" progId="Equation.3">
                  <p:embed/>
                  <p:pic>
                    <p:nvPicPr>
                      <p:cNvPr id="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5324" y="3658563"/>
                        <a:ext cx="7410450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872705"/>
              </p:ext>
            </p:extLst>
          </p:nvPr>
        </p:nvGraphicFramePr>
        <p:xfrm>
          <a:off x="1023454" y="4708863"/>
          <a:ext cx="6613525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125" name="Equation" r:id="rId10" imgW="3263760" imgH="609480" progId="Equation.3">
                  <p:embed/>
                </p:oleObj>
              </mc:Choice>
              <mc:Fallback>
                <p:oleObj name="Equation" r:id="rId10" imgW="3263760" imgH="609480" progId="Equation.3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454" y="4708863"/>
                        <a:ext cx="6613525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2413" y="4316798"/>
            <a:ext cx="8258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</a:t>
            </a:r>
            <a:endParaRPr lang="th-TH" sz="3600" b="1" dirty="0" smtClean="0">
              <a:solidFill>
                <a:srgbClr val="0000FF"/>
              </a:solidFill>
              <a:latin typeface="Symbol" panose="05050102010706020507" pitchFamily="18" charset="2"/>
              <a:cs typeface="TH Sarabun New" panose="020B0500040200020003" pitchFamily="34" charset="-34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68581" y="2154146"/>
            <a:ext cx="4448486" cy="60028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376581" y="5471579"/>
            <a:ext cx="4448486" cy="60028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8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2A9B-6696-474F-967D-9A5D3559B053}" type="slidenum">
              <a:rPr lang="en-US" altLang="th-TH" smtClean="0"/>
              <a:pPr/>
              <a:t>75</a:t>
            </a:fld>
            <a:endParaRPr lang="en-US" alt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2834886" cy="350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688878"/>
            <a:ext cx="8595360" cy="7308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524000"/>
            <a:ext cx="3840813" cy="1943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51" y="6172200"/>
            <a:ext cx="6674808" cy="43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76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3600455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14600"/>
            <a:ext cx="8291946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586"/>
          <a:stretch/>
        </p:blipFill>
        <p:spPr>
          <a:xfrm>
            <a:off x="4343400" y="304987"/>
            <a:ext cx="2988406" cy="218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77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228600"/>
            <a:ext cx="3826043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47" y="685800"/>
            <a:ext cx="3766268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971800"/>
            <a:ext cx="860395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5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78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3370525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186879"/>
            <a:ext cx="4610339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792359"/>
            <a:ext cx="6915150" cy="11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8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79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99" y="249536"/>
            <a:ext cx="3482502" cy="4059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24" y="750721"/>
            <a:ext cx="8667508" cy="7447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14" y="1689659"/>
            <a:ext cx="4526672" cy="1745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83" y="3731872"/>
            <a:ext cx="7396785" cy="73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2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42913" y="-133350"/>
            <a:ext cx="8243887" cy="1314450"/>
          </a:xfrm>
        </p:spPr>
        <p:txBody>
          <a:bodyPr/>
          <a:lstStyle/>
          <a:p>
            <a:r>
              <a:rPr lang="en-US" altLang="th-TH" sz="4000" dirty="0"/>
              <a:t>8.2 Source-Free Series </a:t>
            </a:r>
            <a:r>
              <a:rPr lang="en-US" altLang="th-TH" sz="4000" dirty="0" smtClean="0"/>
              <a:t>RLC Circuits</a:t>
            </a:r>
            <a:endParaRPr lang="en-US" altLang="th-TH" sz="4000" dirty="0"/>
          </a:p>
        </p:txBody>
      </p:sp>
      <p:pic>
        <p:nvPicPr>
          <p:cNvPr id="207883" name="Picture 11" descr="08-008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893761"/>
            <a:ext cx="3200400" cy="2230438"/>
          </a:xfrm>
          <a:noFill/>
          <a:ln/>
        </p:spPr>
      </p:pic>
      <p:sp>
        <p:nvSpPr>
          <p:cNvPr id="12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FD5ED-0B92-44C2-8A6E-6EFEBF996711}" type="slidenum">
              <a:rPr lang="en-US" altLang="th-TH"/>
              <a:pPr/>
              <a:t>8</a:t>
            </a:fld>
            <a:endParaRPr lang="en-US" altLang="th-TH"/>
          </a:p>
        </p:txBody>
      </p:sp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3429000" y="884236"/>
            <a:ext cx="55626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80988" indent="-280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3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75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Char char="•"/>
            </a:pPr>
            <a:r>
              <a:rPr lang="en-US" altLang="th-TH" sz="2400" dirty="0">
                <a:latin typeface="Verdana" panose="020B0604030504040204" pitchFamily="34" charset="0"/>
              </a:rPr>
              <a:t>The solution of the source-free  series RLC circuit is called as the  </a:t>
            </a:r>
            <a:r>
              <a:rPr lang="en-US" altLang="th-TH" sz="2400" u="sng" dirty="0">
                <a:solidFill>
                  <a:srgbClr val="FF3300"/>
                </a:solidFill>
                <a:latin typeface="Verdana" panose="020B0604030504040204" pitchFamily="34" charset="0"/>
              </a:rPr>
              <a:t>natural response</a:t>
            </a:r>
            <a:r>
              <a:rPr lang="en-US" altLang="th-TH" sz="2400" dirty="0">
                <a:latin typeface="Verdana" panose="020B0604030504040204" pitchFamily="34" charset="0"/>
              </a:rPr>
              <a:t> of the circuit</a:t>
            </a:r>
            <a:r>
              <a:rPr lang="en-US" altLang="th-TH" sz="2400" dirty="0" smtClean="0">
                <a:latin typeface="Verdana" panose="020B0604030504040204" pitchFamily="34" charset="0"/>
              </a:rPr>
              <a:t>.</a:t>
            </a:r>
          </a:p>
          <a:p>
            <a:pPr>
              <a:buFontTx/>
              <a:buChar char="•"/>
            </a:pPr>
            <a:endParaRPr lang="en-US" altLang="th-TH" sz="2000" dirty="0">
              <a:latin typeface="Verdana" panose="020B0604030504040204" pitchFamily="34" charset="0"/>
            </a:endParaRPr>
          </a:p>
          <a:p>
            <a:pPr>
              <a:buFontTx/>
              <a:buChar char="•"/>
            </a:pPr>
            <a:r>
              <a:rPr lang="en-US" altLang="th-TH" sz="2400" dirty="0">
                <a:latin typeface="Verdana" panose="020B0604030504040204" pitchFamily="34" charset="0"/>
              </a:rPr>
              <a:t>The circuit is </a:t>
            </a:r>
            <a:r>
              <a:rPr lang="en-US" altLang="th-TH" sz="2400" u="sng" dirty="0">
                <a:solidFill>
                  <a:srgbClr val="FF3300"/>
                </a:solidFill>
                <a:latin typeface="Verdana" panose="020B0604030504040204" pitchFamily="34" charset="0"/>
              </a:rPr>
              <a:t>excited</a:t>
            </a:r>
            <a:r>
              <a:rPr lang="en-US" altLang="th-TH" sz="2400" dirty="0">
                <a:latin typeface="Verdana" panose="020B0604030504040204" pitchFamily="34" charset="0"/>
              </a:rPr>
              <a:t> by the energy initially stored in the capacitor and inductor.</a:t>
            </a:r>
          </a:p>
        </p:txBody>
      </p:sp>
      <p:sp>
        <p:nvSpPr>
          <p:cNvPr id="207886" name="Rectangle 14"/>
          <p:cNvSpPr>
            <a:spLocks noChangeArrowheads="1"/>
          </p:cNvSpPr>
          <p:nvPr/>
        </p:nvSpPr>
        <p:spPr bwMode="auto">
          <a:xfrm>
            <a:off x="0" y="31003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492429" y="3566159"/>
            <a:ext cx="82301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วงจรอนุกรม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RLC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แบบ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 free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ทำงานได้โดยใช้พลังงานที่</a:t>
            </a:r>
          </a:p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สะสมในอุปกรณ์เท่านั้น ผลตอบสนองลักษณะนี้เรียกว่า </a:t>
            </a:r>
            <a:endParaRPr lang="en-US" sz="3600" b="1" dirty="0" smtClean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ts val="3600"/>
              </a:lnSpc>
            </a:pP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Natural response </a:t>
            </a:r>
            <a:r>
              <a:rPr lang="th-TH" sz="3600" b="1" dirty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(ไม่มีแหล่งพลังงาน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อื่นๆมาจ่ายพลังงานให้)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3600" b="1" dirty="0">
              <a:solidFill>
                <a:srgbClr val="0000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5260687"/>
            <a:ext cx="7797327" cy="1128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ตอนเริ่มต้นในวงจรนี้จะมีพลังงานสะสมใน </a:t>
            </a:r>
            <a:r>
              <a:rPr lang="en-GB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  </a:t>
            </a: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</a:t>
            </a:r>
            <a:r>
              <a:rPr lang="en-GB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</a:t>
            </a: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</a:p>
          <a:p>
            <a:pPr>
              <a:lnSpc>
                <a:spcPts val="4000"/>
              </a:lnSpc>
            </a:pP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  <a:r>
              <a:rPr lang="th-TH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จะมีพลังงานสะสม</a:t>
            </a: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th-TH" sz="3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คือ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6586728" y="5108872"/>
          <a:ext cx="1413994" cy="827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06" name="Equation" r:id="rId5" imgW="672840" imgH="393480" progId="Equation.3">
                  <p:embed/>
                </p:oleObj>
              </mc:Choice>
              <mc:Fallback>
                <p:oleObj name="Equation" r:id="rId5" imgW="672840" imgH="39348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86728" y="5108872"/>
                        <a:ext cx="1413994" cy="827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25490" y="5645150"/>
          <a:ext cx="1519237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07" name="Equation" r:id="rId7" imgW="723600" imgH="393480" progId="Equation.3">
                  <p:embed/>
                </p:oleObj>
              </mc:Choice>
              <mc:Fallback>
                <p:oleObj name="Equation" r:id="rId7" imgW="723600" imgH="39348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5490" y="5645150"/>
                        <a:ext cx="1519237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195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A8AA5-A0B1-443D-9A31-3C97B40CAE7A}" type="slidenum">
              <a:rPr lang="en-US" altLang="th-TH" smtClean="0"/>
              <a:pPr/>
              <a:t>80</a:t>
            </a:fld>
            <a:endParaRPr lang="en-US" alt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13" y="266685"/>
            <a:ext cx="3162574" cy="342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1" y="693363"/>
            <a:ext cx="3888379" cy="1449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13" y="2327874"/>
            <a:ext cx="7281405" cy="121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1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537027"/>
            <a:ext cx="2705357" cy="1752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46486" y="6094721"/>
            <a:ext cx="1279663" cy="365125"/>
          </a:xfrm>
        </p:spPr>
        <p:txBody>
          <a:bodyPr/>
          <a:lstStyle/>
          <a:p>
            <a:fld id="{E8C2127F-20FA-40E4-9952-A014E63E5565}" type="slidenum">
              <a:rPr lang="en-US" altLang="th-TH" smtClean="0"/>
              <a:pPr/>
              <a:t>9</a:t>
            </a:fld>
            <a:endParaRPr lang="en-US" altLang="th-TH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7210628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การวิเคราะห์วงจรอนุกรม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RLC </a:t>
            </a:r>
            <a:r>
              <a:rPr lang="th-TH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แบบ </a:t>
            </a:r>
            <a:r>
              <a:rPr lang="en-US" sz="40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Source free</a:t>
            </a:r>
            <a:endParaRPr lang="th-TH" sz="4000" b="1" dirty="0" smtClean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31390" y="868196"/>
            <a:ext cx="189987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KVL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จะได้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800398" y="848502"/>
          <a:ext cx="2725496" cy="652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20" name="Equation" r:id="rId4" imgW="952200" imgH="228600" progId="Equation.3">
                  <p:embed/>
                </p:oleObj>
              </mc:Choice>
              <mc:Fallback>
                <p:oleObj name="Equation" r:id="rId4" imgW="952200" imgH="2286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0398" y="848502"/>
                        <a:ext cx="2725496" cy="652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248490" y="2964952"/>
          <a:ext cx="4616450" cy="134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21" name="Equation" r:id="rId6" imgW="1612800" imgH="469800" progId="Equation.3">
                  <p:embed/>
                </p:oleObj>
              </mc:Choice>
              <mc:Fallback>
                <p:oleObj name="Equation" r:id="rId6" imgW="1612800" imgH="4698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48490" y="2964952"/>
                        <a:ext cx="4616450" cy="1341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4553617" y="1456160"/>
            <a:ext cx="413261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607823" y="1940211"/>
          <a:ext cx="4508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22" name="Equation" r:id="rId8" imgW="190440" imgH="177480" progId="Equation.3">
                  <p:embed/>
                </p:oleObj>
              </mc:Choice>
              <mc:Fallback>
                <p:oleObj name="Equation" r:id="rId8" imgW="190440" imgH="17748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07823" y="1940211"/>
                        <a:ext cx="450850" cy="4206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/>
          <p:nvPr/>
        </p:nvCxnSpPr>
        <p:spPr>
          <a:xfrm>
            <a:off x="6597710" y="1351613"/>
            <a:ext cx="502768" cy="17809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6516477" y="1594136"/>
          <a:ext cx="1681162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23" name="Equation" r:id="rId10" imgW="711000" imgH="469800" progId="Equation.3">
                  <p:embed/>
                </p:oleObj>
              </mc:Choice>
              <mc:Fallback>
                <p:oleObj name="Equation" r:id="rId10" imgW="711000" imgH="4698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16477" y="1594136"/>
                        <a:ext cx="1681162" cy="1112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H="1">
            <a:off x="5698765" y="1379960"/>
            <a:ext cx="61707" cy="17324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5385028" y="1684623"/>
          <a:ext cx="750888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24" name="Equation" r:id="rId12" imgW="317160" imgH="393480" progId="Equation.3">
                  <p:embed/>
                </p:oleObj>
              </mc:Choice>
              <mc:Fallback>
                <p:oleObj name="Equation" r:id="rId12" imgW="317160" imgH="39348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85028" y="1684623"/>
                        <a:ext cx="750888" cy="9318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260682" y="4249063"/>
            <a:ext cx="4735592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เพื่อจะกำจัดตัวดำเนินการอินทีเกรท </a:t>
            </a:r>
          </a:p>
          <a:p>
            <a:pPr>
              <a:lnSpc>
                <a:spcPts val="3200"/>
              </a:lnSpc>
            </a:pP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 </a:t>
            </a:r>
            <a:r>
              <a:rPr lang="en-US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Differentiate </a:t>
            </a:r>
            <a:r>
              <a:rPr lang="th-TH" sz="3600" b="1" dirty="0" smtClean="0">
                <a:solidFill>
                  <a:srgbClr val="0000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สมการนี้ จะได้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4774311" y="5079413"/>
          <a:ext cx="3852863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25" name="Equation" r:id="rId14" imgW="1346040" imgH="419040" progId="Equation.3">
                  <p:embed/>
                </p:oleObj>
              </mc:Choice>
              <mc:Fallback>
                <p:oleObj name="Equation" r:id="rId14" imgW="1346040" imgH="41904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774311" y="5079413"/>
                        <a:ext cx="3852863" cy="119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531477"/>
              </p:ext>
            </p:extLst>
          </p:nvPr>
        </p:nvGraphicFramePr>
        <p:xfrm>
          <a:off x="569340" y="5060601"/>
          <a:ext cx="3406417" cy="1129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26" name="Equation" r:id="rId16" imgW="1257300" imgH="419100" progId="Equation.3">
                  <p:embed/>
                </p:oleObj>
              </mc:Choice>
              <mc:Fallback>
                <p:oleObj name="Equation" r:id="rId16" imgW="1257300" imgH="419100" progId="Equation.3">
                  <p:embed/>
                  <p:pic>
                    <p:nvPicPr>
                      <p:cNvPr id="2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340" y="5060601"/>
                        <a:ext cx="3406417" cy="1129869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Left Arrow 23"/>
          <p:cNvSpPr/>
          <p:nvPr/>
        </p:nvSpPr>
        <p:spPr>
          <a:xfrm>
            <a:off x="4322756" y="5470162"/>
            <a:ext cx="272781" cy="4236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98097" y="3562952"/>
            <a:ext cx="3690433" cy="1054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*** </a:t>
            </a:r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ได้สมการเชิงอนุพันธ์</a:t>
            </a:r>
          </a:p>
          <a:p>
            <a:pPr algn="ctr">
              <a:lnSpc>
                <a:spcPts val="3600"/>
              </a:lnSpc>
            </a:pPr>
            <a:r>
              <a:rPr lang="th-TH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อันดับที่ 2</a:t>
            </a:r>
            <a:r>
              <a:rPr lang="en-US" sz="40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***</a:t>
            </a:r>
            <a:endParaRPr lang="th-TH" sz="40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239346" y="1501238"/>
            <a:ext cx="0" cy="32223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own Arrow 2"/>
          <p:cNvSpPr/>
          <p:nvPr/>
        </p:nvSpPr>
        <p:spPr>
          <a:xfrm>
            <a:off x="1904082" y="4571576"/>
            <a:ext cx="478462" cy="3039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6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9477</TotalTime>
  <Words>3014</Words>
  <Application>Microsoft Office PowerPoint</Application>
  <PresentationFormat>On-screen Show (4:3)</PresentationFormat>
  <Paragraphs>640</Paragraphs>
  <Slides>80</Slides>
  <Notes>11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Arial</vt:lpstr>
      <vt:lpstr>Corbel</vt:lpstr>
      <vt:lpstr>Cordia New</vt:lpstr>
      <vt:lpstr>DilleniaUPC</vt:lpstr>
      <vt:lpstr>Symbol</vt:lpstr>
      <vt:lpstr>TH Sarabun New</vt:lpstr>
      <vt:lpstr>Times New Roman</vt:lpstr>
      <vt:lpstr>Verdana</vt:lpstr>
      <vt:lpstr>Wingdings</vt:lpstr>
      <vt:lpstr>Basis</vt:lpstr>
      <vt:lpstr>Equation</vt:lpstr>
      <vt:lpstr>EN811100 Linear Circuit Analysis</vt:lpstr>
      <vt:lpstr>Chapter 8 Second-Order Circuits </vt:lpstr>
      <vt:lpstr>PowerPoint Presentation</vt:lpstr>
      <vt:lpstr>PowerPoint Presentation</vt:lpstr>
      <vt:lpstr>8.1 What is a 2nd order circuit?</vt:lpstr>
      <vt:lpstr>PowerPoint Presentation</vt:lpstr>
      <vt:lpstr>PowerPoint Presentation</vt:lpstr>
      <vt:lpstr>8.2 Source-Free Series RLC Circuits</vt:lpstr>
      <vt:lpstr>PowerPoint Presentation</vt:lpstr>
      <vt:lpstr>PowerPoint Presentation</vt:lpstr>
      <vt:lpstr>Finding Initial and Final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8.3 Source-Free Parallel RLC Circuits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8.4 Step-Response Series RLC Circuits</vt:lpstr>
      <vt:lpstr>PowerPoint Presentation</vt:lpstr>
      <vt:lpstr>8.4 Step-Response Series RLC Circuits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8.5 Step-Response Parallel RLC Circuits</vt:lpstr>
      <vt:lpstr>PowerPoint Presentation</vt:lpstr>
      <vt:lpstr>8.3 Source-Free Parallel RLC Circuits</vt:lpstr>
      <vt:lpstr>8.5 Step-Response Parallel RLC Circuits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City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Alexander-Sadiku</dc:title>
  <dc:subject>Chapter 8: Second-Order Circuits</dc:subject>
  <dc:creator>EE</dc:creator>
  <cp:lastModifiedBy>Nawapak Eua-anant</cp:lastModifiedBy>
  <cp:revision>291</cp:revision>
  <dcterms:created xsi:type="dcterms:W3CDTF">2006-09-12T03:52:31Z</dcterms:created>
  <dcterms:modified xsi:type="dcterms:W3CDTF">2020-03-02T14:38:38Z</dcterms:modified>
</cp:coreProperties>
</file>